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Barlow Semi Condense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731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370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iAf3J4SAT+lCCoXDv1yLgNSmQq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7310"/>
        <p:guide pos="346" orient="horz"/>
        <p:guide pos="3974" orient="horz"/>
        <p:guide pos="370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SemiCondensed-italic.fntdata"/><Relationship Id="rId22" Type="http://customschemas.google.com/relationships/presentationmetadata" Target="metadata"/><Relationship Id="rId21" Type="http://schemas.openxmlformats.org/officeDocument/2006/relationships/font" Target="fonts/BarlowSemiCondense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BarlowSemiCondensed-bold.fntdata"/><Relationship Id="rId18" Type="http://schemas.openxmlformats.org/officeDocument/2006/relationships/font" Target="fonts/BarlowSemiCondense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18737736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g818737736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a585c5c08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8a585c5c08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e0b418705_1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6e0b418705_1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e64142c3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6e64142c3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eaddaac87_0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6eaddaac87_0_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54a44128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c54a44128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eaddaac87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g6eaddaac87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idx="1" type="body"/>
          </p:nvPr>
        </p:nvSpPr>
        <p:spPr>
          <a:xfrm>
            <a:off x="1041400" y="2667000"/>
            <a:ext cx="50546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800"/>
              <a:buNone/>
              <a:defRPr b="1" sz="4800">
                <a:solidFill>
                  <a:srgbClr val="3F3F3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Slide">
  <p:cSld name="24_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4"/>
          <p:cNvSpPr txBox="1"/>
          <p:nvPr>
            <p:ph idx="1" type="body"/>
          </p:nvPr>
        </p:nvSpPr>
        <p:spPr>
          <a:xfrm>
            <a:off x="5014248" y="543826"/>
            <a:ext cx="46545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54"/>
          <p:cNvSpPr txBox="1"/>
          <p:nvPr>
            <p:ph idx="2" type="body"/>
          </p:nvPr>
        </p:nvSpPr>
        <p:spPr>
          <a:xfrm>
            <a:off x="5014248" y="1313764"/>
            <a:ext cx="465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4"/>
          <p:cNvSpPr/>
          <p:nvPr>
            <p:ph idx="3" type="pic"/>
          </p:nvPr>
        </p:nvSpPr>
        <p:spPr>
          <a:xfrm>
            <a:off x="4556815" y="1770744"/>
            <a:ext cx="3078370" cy="19659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Slide">
  <p:cSld name="18_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9"/>
          <p:cNvSpPr txBox="1"/>
          <p:nvPr>
            <p:ph idx="1" type="body"/>
          </p:nvPr>
        </p:nvSpPr>
        <p:spPr>
          <a:xfrm>
            <a:off x="4593333" y="543826"/>
            <a:ext cx="46545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9"/>
          <p:cNvSpPr txBox="1"/>
          <p:nvPr>
            <p:ph idx="2" type="body"/>
          </p:nvPr>
        </p:nvSpPr>
        <p:spPr>
          <a:xfrm>
            <a:off x="4593333" y="1313764"/>
            <a:ext cx="465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9"/>
          <p:cNvSpPr/>
          <p:nvPr>
            <p:ph idx="3" type="pic"/>
          </p:nvPr>
        </p:nvSpPr>
        <p:spPr>
          <a:xfrm>
            <a:off x="1695451" y="4124862"/>
            <a:ext cx="1971830" cy="197183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" name="Google Shape;49;p49"/>
          <p:cNvSpPr/>
          <p:nvPr>
            <p:ph idx="4" type="pic"/>
          </p:nvPr>
        </p:nvSpPr>
        <p:spPr>
          <a:xfrm>
            <a:off x="3971874" y="1925176"/>
            <a:ext cx="1971830" cy="197183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49"/>
          <p:cNvSpPr/>
          <p:nvPr>
            <p:ph idx="5" type="pic"/>
          </p:nvPr>
        </p:nvSpPr>
        <p:spPr>
          <a:xfrm>
            <a:off x="6248297" y="4124862"/>
            <a:ext cx="1971830" cy="197183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" name="Google Shape;51;p49"/>
          <p:cNvSpPr/>
          <p:nvPr>
            <p:ph idx="6" type="pic"/>
          </p:nvPr>
        </p:nvSpPr>
        <p:spPr>
          <a:xfrm>
            <a:off x="8524721" y="1925176"/>
            <a:ext cx="1971830" cy="197183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Slide">
  <p:cSld name="15_Title Sli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6"/>
          <p:cNvSpPr txBox="1"/>
          <p:nvPr>
            <p:ph idx="1" type="body"/>
          </p:nvPr>
        </p:nvSpPr>
        <p:spPr>
          <a:xfrm>
            <a:off x="8045988" y="721626"/>
            <a:ext cx="4146012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46"/>
          <p:cNvSpPr txBox="1"/>
          <p:nvPr>
            <p:ph idx="2" type="body"/>
          </p:nvPr>
        </p:nvSpPr>
        <p:spPr>
          <a:xfrm>
            <a:off x="8045988" y="1491564"/>
            <a:ext cx="4146012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46"/>
          <p:cNvSpPr/>
          <p:nvPr>
            <p:ph idx="3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" name="Google Shape;56;p46"/>
          <p:cNvSpPr/>
          <p:nvPr>
            <p:ph idx="4" type="pic"/>
          </p:nvPr>
        </p:nvSpPr>
        <p:spPr>
          <a:xfrm>
            <a:off x="7467600" y="2565851"/>
            <a:ext cx="3454400" cy="345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/>
          <p:nvPr>
            <p:ph idx="2" type="pic"/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" name="Google Shape;59;p34"/>
          <p:cNvSpPr txBox="1"/>
          <p:nvPr>
            <p:ph idx="1" type="body"/>
          </p:nvPr>
        </p:nvSpPr>
        <p:spPr>
          <a:xfrm>
            <a:off x="4593333" y="1166126"/>
            <a:ext cx="46545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b="1" sz="44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3" type="body"/>
          </p:nvPr>
        </p:nvSpPr>
        <p:spPr>
          <a:xfrm>
            <a:off x="4593333" y="1936064"/>
            <a:ext cx="465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/>
          <p:nvPr>
            <p:ph idx="2" type="pic"/>
          </p:nvPr>
        </p:nvSpPr>
        <p:spPr>
          <a:xfrm>
            <a:off x="1152525" y="2163763"/>
            <a:ext cx="9886950" cy="23606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35"/>
          <p:cNvSpPr txBox="1"/>
          <p:nvPr>
            <p:ph idx="1" type="body"/>
          </p:nvPr>
        </p:nvSpPr>
        <p:spPr>
          <a:xfrm>
            <a:off x="2242980" y="543826"/>
            <a:ext cx="46545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3" type="body"/>
          </p:nvPr>
        </p:nvSpPr>
        <p:spPr>
          <a:xfrm>
            <a:off x="2242980" y="1313764"/>
            <a:ext cx="465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/>
          <p:nvPr>
            <p:ph idx="2" type="pic"/>
          </p:nvPr>
        </p:nvSpPr>
        <p:spPr>
          <a:xfrm>
            <a:off x="1" y="1755917"/>
            <a:ext cx="12192000" cy="31997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7" name="Google Shape;67;p39"/>
          <p:cNvSpPr txBox="1"/>
          <p:nvPr>
            <p:ph idx="1" type="body"/>
          </p:nvPr>
        </p:nvSpPr>
        <p:spPr>
          <a:xfrm>
            <a:off x="4593333" y="543826"/>
            <a:ext cx="46545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9"/>
          <p:cNvSpPr txBox="1"/>
          <p:nvPr>
            <p:ph idx="3" type="body"/>
          </p:nvPr>
        </p:nvSpPr>
        <p:spPr>
          <a:xfrm>
            <a:off x="4593333" y="1313764"/>
            <a:ext cx="465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>
  <p:cSld name="11_Title Slid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 txBox="1"/>
          <p:nvPr>
            <p:ph idx="1" type="body"/>
          </p:nvPr>
        </p:nvSpPr>
        <p:spPr>
          <a:xfrm>
            <a:off x="4593333" y="543826"/>
            <a:ext cx="46545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2" type="body"/>
          </p:nvPr>
        </p:nvSpPr>
        <p:spPr>
          <a:xfrm>
            <a:off x="4593333" y="1313764"/>
            <a:ext cx="465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>
  <p:cSld name="9_Title Slid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/>
          <p:nvPr>
            <p:ph idx="1" type="body"/>
          </p:nvPr>
        </p:nvSpPr>
        <p:spPr>
          <a:xfrm>
            <a:off x="4593333" y="543826"/>
            <a:ext cx="46545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b="1" sz="44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41"/>
          <p:cNvSpPr txBox="1"/>
          <p:nvPr>
            <p:ph idx="2" type="body"/>
          </p:nvPr>
        </p:nvSpPr>
        <p:spPr>
          <a:xfrm>
            <a:off x="4593333" y="1313764"/>
            <a:ext cx="465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Slide">
  <p:cSld name="14_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2"/>
          <p:cNvSpPr txBox="1"/>
          <p:nvPr>
            <p:ph idx="1" type="body"/>
          </p:nvPr>
        </p:nvSpPr>
        <p:spPr>
          <a:xfrm>
            <a:off x="5317233" y="543826"/>
            <a:ext cx="46545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2" type="body"/>
          </p:nvPr>
        </p:nvSpPr>
        <p:spPr>
          <a:xfrm>
            <a:off x="5317233" y="1313764"/>
            <a:ext cx="465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42"/>
          <p:cNvSpPr/>
          <p:nvPr>
            <p:ph idx="3" type="pic"/>
          </p:nvPr>
        </p:nvSpPr>
        <p:spPr>
          <a:xfrm>
            <a:off x="0" y="2083702"/>
            <a:ext cx="12192000" cy="477429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>
  <p:cSld name="10_Title Slid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3"/>
          <p:cNvSpPr/>
          <p:nvPr>
            <p:ph idx="2" type="pic"/>
          </p:nvPr>
        </p:nvSpPr>
        <p:spPr>
          <a:xfrm>
            <a:off x="1784975" y="2083702"/>
            <a:ext cx="1658318" cy="165831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" name="Google Shape;81;p43"/>
          <p:cNvSpPr/>
          <p:nvPr>
            <p:ph idx="3" type="pic"/>
          </p:nvPr>
        </p:nvSpPr>
        <p:spPr>
          <a:xfrm>
            <a:off x="4106219" y="2083702"/>
            <a:ext cx="1658318" cy="165831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2" name="Google Shape;82;p43"/>
          <p:cNvSpPr/>
          <p:nvPr>
            <p:ph idx="4" type="pic"/>
          </p:nvPr>
        </p:nvSpPr>
        <p:spPr>
          <a:xfrm>
            <a:off x="6432884" y="2083702"/>
            <a:ext cx="1658318" cy="165831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43"/>
          <p:cNvSpPr/>
          <p:nvPr>
            <p:ph idx="5" type="pic"/>
          </p:nvPr>
        </p:nvSpPr>
        <p:spPr>
          <a:xfrm>
            <a:off x="8743286" y="2083702"/>
            <a:ext cx="1658318" cy="165831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4" name="Google Shape;84;p43"/>
          <p:cNvSpPr txBox="1"/>
          <p:nvPr>
            <p:ph idx="1" type="body"/>
          </p:nvPr>
        </p:nvSpPr>
        <p:spPr>
          <a:xfrm>
            <a:off x="4593333" y="543826"/>
            <a:ext cx="46545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43"/>
          <p:cNvSpPr txBox="1"/>
          <p:nvPr>
            <p:ph idx="6" type="body"/>
          </p:nvPr>
        </p:nvSpPr>
        <p:spPr>
          <a:xfrm>
            <a:off x="4593333" y="1313764"/>
            <a:ext cx="465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3"/>
          <p:cNvSpPr/>
          <p:nvPr>
            <p:ph idx="2" type="pic"/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">
  <p:cSld name="12_Title Slid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4"/>
          <p:cNvSpPr txBox="1"/>
          <p:nvPr>
            <p:ph idx="1" type="body"/>
          </p:nvPr>
        </p:nvSpPr>
        <p:spPr>
          <a:xfrm>
            <a:off x="5152133" y="543826"/>
            <a:ext cx="46545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44"/>
          <p:cNvSpPr txBox="1"/>
          <p:nvPr>
            <p:ph idx="2" type="body"/>
          </p:nvPr>
        </p:nvSpPr>
        <p:spPr>
          <a:xfrm>
            <a:off x="5152133" y="1313764"/>
            <a:ext cx="465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44"/>
          <p:cNvSpPr/>
          <p:nvPr>
            <p:ph idx="3" type="pic"/>
          </p:nvPr>
        </p:nvSpPr>
        <p:spPr>
          <a:xfrm>
            <a:off x="1112174" y="2517779"/>
            <a:ext cx="2075688" cy="2075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0" name="Google Shape;90;p44"/>
          <p:cNvSpPr/>
          <p:nvPr>
            <p:ph idx="4" type="pic"/>
          </p:nvPr>
        </p:nvSpPr>
        <p:spPr>
          <a:xfrm>
            <a:off x="6335480" y="2517779"/>
            <a:ext cx="2075688" cy="2075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Slide">
  <p:cSld name="16_Title Slid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7"/>
          <p:cNvSpPr txBox="1"/>
          <p:nvPr>
            <p:ph idx="1" type="body"/>
          </p:nvPr>
        </p:nvSpPr>
        <p:spPr>
          <a:xfrm>
            <a:off x="5060058" y="543826"/>
            <a:ext cx="46545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47"/>
          <p:cNvSpPr txBox="1"/>
          <p:nvPr>
            <p:ph idx="2" type="body"/>
          </p:nvPr>
        </p:nvSpPr>
        <p:spPr>
          <a:xfrm>
            <a:off x="5060058" y="1313764"/>
            <a:ext cx="465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Slide">
  <p:cSld name="23_Title Slid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5"/>
          <p:cNvSpPr txBox="1"/>
          <p:nvPr>
            <p:ph idx="1" type="body"/>
          </p:nvPr>
        </p:nvSpPr>
        <p:spPr>
          <a:xfrm>
            <a:off x="4593333" y="543826"/>
            <a:ext cx="46545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55"/>
          <p:cNvSpPr txBox="1"/>
          <p:nvPr>
            <p:ph idx="2" type="body"/>
          </p:nvPr>
        </p:nvSpPr>
        <p:spPr>
          <a:xfrm>
            <a:off x="4593333" y="1313764"/>
            <a:ext cx="465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55"/>
          <p:cNvSpPr/>
          <p:nvPr>
            <p:ph idx="3" type="pic"/>
          </p:nvPr>
        </p:nvSpPr>
        <p:spPr>
          <a:xfrm>
            <a:off x="5534025" y="2104456"/>
            <a:ext cx="1123950" cy="112395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3"/>
          <p:cNvSpPr txBox="1"/>
          <p:nvPr>
            <p:ph idx="1" type="body"/>
          </p:nvPr>
        </p:nvSpPr>
        <p:spPr>
          <a:xfrm>
            <a:off x="7296150" y="1050925"/>
            <a:ext cx="41338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33"/>
          <p:cNvSpPr txBox="1"/>
          <p:nvPr>
            <p:ph idx="2" type="body"/>
          </p:nvPr>
        </p:nvSpPr>
        <p:spPr>
          <a:xfrm>
            <a:off x="7296150" y="1820863"/>
            <a:ext cx="41338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7"/>
          <p:cNvSpPr txBox="1"/>
          <p:nvPr>
            <p:ph idx="1" type="body"/>
          </p:nvPr>
        </p:nvSpPr>
        <p:spPr>
          <a:xfrm>
            <a:off x="4593333" y="543826"/>
            <a:ext cx="46545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7"/>
          <p:cNvSpPr txBox="1"/>
          <p:nvPr>
            <p:ph idx="2" type="body"/>
          </p:nvPr>
        </p:nvSpPr>
        <p:spPr>
          <a:xfrm>
            <a:off x="4593333" y="1313764"/>
            <a:ext cx="465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7"/>
          <p:cNvSpPr/>
          <p:nvPr>
            <p:ph idx="3" type="pic"/>
          </p:nvPr>
        </p:nvSpPr>
        <p:spPr>
          <a:xfrm>
            <a:off x="1228726" y="3364001"/>
            <a:ext cx="3718586" cy="15478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5" name="Google Shape;105;p37"/>
          <p:cNvSpPr/>
          <p:nvPr>
            <p:ph idx="4" type="pic"/>
          </p:nvPr>
        </p:nvSpPr>
        <p:spPr>
          <a:xfrm>
            <a:off x="7244689" y="4970989"/>
            <a:ext cx="3718586" cy="15478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8"/>
          <p:cNvSpPr/>
          <p:nvPr>
            <p:ph idx="2" type="pic"/>
          </p:nvPr>
        </p:nvSpPr>
        <p:spPr>
          <a:xfrm>
            <a:off x="1228726" y="334810"/>
            <a:ext cx="3718586" cy="15478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8" name="Google Shape;108;p38"/>
          <p:cNvSpPr/>
          <p:nvPr>
            <p:ph idx="3" type="pic"/>
          </p:nvPr>
        </p:nvSpPr>
        <p:spPr>
          <a:xfrm>
            <a:off x="7244689" y="1941798"/>
            <a:ext cx="3718586" cy="15478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9" name="Google Shape;109;p38"/>
          <p:cNvSpPr/>
          <p:nvPr>
            <p:ph idx="4" type="pic"/>
          </p:nvPr>
        </p:nvSpPr>
        <p:spPr>
          <a:xfrm>
            <a:off x="1228726" y="3624578"/>
            <a:ext cx="3718586" cy="15478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Slide">
  <p:cSld name="13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5"/>
          <p:cNvSpPr txBox="1"/>
          <p:nvPr>
            <p:ph idx="1" type="body"/>
          </p:nvPr>
        </p:nvSpPr>
        <p:spPr>
          <a:xfrm>
            <a:off x="6917433" y="1242326"/>
            <a:ext cx="46545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5"/>
          <p:cNvSpPr txBox="1"/>
          <p:nvPr>
            <p:ph idx="2" type="body"/>
          </p:nvPr>
        </p:nvSpPr>
        <p:spPr>
          <a:xfrm>
            <a:off x="6917433" y="2012264"/>
            <a:ext cx="465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Slide">
  <p:cSld name="20_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1"/>
          <p:cNvSpPr txBox="1"/>
          <p:nvPr>
            <p:ph idx="1" type="body"/>
          </p:nvPr>
        </p:nvSpPr>
        <p:spPr>
          <a:xfrm>
            <a:off x="1926333" y="1242326"/>
            <a:ext cx="4169667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1"/>
          <p:cNvSpPr txBox="1"/>
          <p:nvPr>
            <p:ph idx="2" type="body"/>
          </p:nvPr>
        </p:nvSpPr>
        <p:spPr>
          <a:xfrm>
            <a:off x="1926333" y="2012264"/>
            <a:ext cx="4169667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/>
          <p:nvPr>
            <p:ph idx="1" type="body"/>
          </p:nvPr>
        </p:nvSpPr>
        <p:spPr>
          <a:xfrm>
            <a:off x="6433980" y="1021118"/>
            <a:ext cx="46545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2" type="body"/>
          </p:nvPr>
        </p:nvSpPr>
        <p:spPr>
          <a:xfrm>
            <a:off x="6433980" y="1791056"/>
            <a:ext cx="465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>
  <p:cSld name="21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2"/>
          <p:cNvSpPr txBox="1"/>
          <p:nvPr>
            <p:ph idx="1" type="body"/>
          </p:nvPr>
        </p:nvSpPr>
        <p:spPr>
          <a:xfrm>
            <a:off x="8022333" y="1242326"/>
            <a:ext cx="4169667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2"/>
          <p:cNvSpPr txBox="1"/>
          <p:nvPr>
            <p:ph idx="2" type="body"/>
          </p:nvPr>
        </p:nvSpPr>
        <p:spPr>
          <a:xfrm>
            <a:off x="8022333" y="2012264"/>
            <a:ext cx="4169667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Slide">
  <p:cSld name="17_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8"/>
          <p:cNvSpPr/>
          <p:nvPr>
            <p:ph idx="2" type="pic"/>
          </p:nvPr>
        </p:nvSpPr>
        <p:spPr>
          <a:xfrm>
            <a:off x="952500" y="0"/>
            <a:ext cx="51435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" name="Google Shape;33;p48"/>
          <p:cNvSpPr txBox="1"/>
          <p:nvPr>
            <p:ph idx="1" type="body"/>
          </p:nvPr>
        </p:nvSpPr>
        <p:spPr>
          <a:xfrm>
            <a:off x="8022333" y="1242326"/>
            <a:ext cx="4169667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8"/>
          <p:cNvSpPr txBox="1"/>
          <p:nvPr>
            <p:ph idx="3" type="body"/>
          </p:nvPr>
        </p:nvSpPr>
        <p:spPr>
          <a:xfrm>
            <a:off x="8022333" y="2012264"/>
            <a:ext cx="4169667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Slide">
  <p:cSld name="22_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6"/>
          <p:cNvSpPr txBox="1"/>
          <p:nvPr>
            <p:ph idx="1" type="body"/>
          </p:nvPr>
        </p:nvSpPr>
        <p:spPr>
          <a:xfrm>
            <a:off x="5215633" y="2194826"/>
            <a:ext cx="46545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6"/>
          <p:cNvSpPr txBox="1"/>
          <p:nvPr>
            <p:ph idx="2" type="body"/>
          </p:nvPr>
        </p:nvSpPr>
        <p:spPr>
          <a:xfrm>
            <a:off x="5215633" y="2964764"/>
            <a:ext cx="465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Slide">
  <p:cSld name="19_Title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0"/>
          <p:cNvSpPr txBox="1"/>
          <p:nvPr>
            <p:ph idx="1" type="body"/>
          </p:nvPr>
        </p:nvSpPr>
        <p:spPr>
          <a:xfrm>
            <a:off x="4593333" y="543826"/>
            <a:ext cx="4654550" cy="76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0"/>
          <p:cNvSpPr txBox="1"/>
          <p:nvPr>
            <p:ph idx="2" type="body"/>
          </p:nvPr>
        </p:nvSpPr>
        <p:spPr>
          <a:xfrm>
            <a:off x="4593333" y="1313764"/>
            <a:ext cx="465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5B5B5"/>
              </a:buClr>
              <a:buSzPts val="1100"/>
              <a:buNone/>
              <a:defRPr sz="1100">
                <a:solidFill>
                  <a:srgbClr val="B5B5B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Semi Condensed"/>
              <a:buNone/>
              <a:defRPr b="0" i="0" sz="4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7" Type="http://schemas.openxmlformats.org/officeDocument/2006/relationships/image" Target="../media/image10.png"/><Relationship Id="rId8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2.jp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23.jpg"/><Relationship Id="rId5" Type="http://schemas.openxmlformats.org/officeDocument/2006/relationships/image" Target="../media/image21.png"/><Relationship Id="rId6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30.png"/><Relationship Id="rId9" Type="http://schemas.openxmlformats.org/officeDocument/2006/relationships/image" Target="../media/image32.jpg"/><Relationship Id="rId5" Type="http://schemas.openxmlformats.org/officeDocument/2006/relationships/image" Target="../media/image23.jpg"/><Relationship Id="rId6" Type="http://schemas.openxmlformats.org/officeDocument/2006/relationships/image" Target="../media/image21.png"/><Relationship Id="rId7" Type="http://schemas.openxmlformats.org/officeDocument/2006/relationships/image" Target="../media/image11.png"/><Relationship Id="rId8" Type="http://schemas.openxmlformats.org/officeDocument/2006/relationships/image" Target="../media/image28.png"/><Relationship Id="rId11" Type="http://schemas.openxmlformats.org/officeDocument/2006/relationships/image" Target="../media/image38.png"/><Relationship Id="rId10" Type="http://schemas.openxmlformats.org/officeDocument/2006/relationships/image" Target="../media/image5.png"/><Relationship Id="rId12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"/>
          <p:cNvPicPr preferRelativeResize="0"/>
          <p:nvPr/>
        </p:nvPicPr>
        <p:blipFill rotWithShape="1">
          <a:blip r:embed="rId3">
            <a:alphaModFix/>
          </a:blip>
          <a:srcRect b="0" l="29208" r="29209" t="0"/>
          <a:stretch/>
        </p:blipFill>
        <p:spPr>
          <a:xfrm>
            <a:off x="6315474" y="1588"/>
            <a:ext cx="5876527" cy="6857894"/>
          </a:xfrm>
          <a:custGeom>
            <a:rect b="b" l="l" r="r" t="t"/>
            <a:pathLst>
              <a:path extrusionOk="0" h="6857894" w="5876527">
                <a:moveTo>
                  <a:pt x="1544198" y="0"/>
                </a:moveTo>
                <a:cubicBezTo>
                  <a:pt x="1544198" y="0"/>
                  <a:pt x="1544198" y="0"/>
                  <a:pt x="1906988" y="0"/>
                </a:cubicBezTo>
                <a:lnTo>
                  <a:pt x="1911145" y="0"/>
                </a:lnTo>
                <a:cubicBezTo>
                  <a:pt x="1911145" y="0"/>
                  <a:pt x="1911145" y="0"/>
                  <a:pt x="1973104" y="0"/>
                </a:cubicBezTo>
                <a:lnTo>
                  <a:pt x="1990414" y="0"/>
                </a:lnTo>
                <a:lnTo>
                  <a:pt x="2032159" y="0"/>
                </a:lnTo>
                <a:cubicBezTo>
                  <a:pt x="2044260" y="0"/>
                  <a:pt x="2057572" y="0"/>
                  <a:pt x="2072214" y="0"/>
                </a:cubicBezTo>
                <a:lnTo>
                  <a:pt x="2085739" y="0"/>
                </a:lnTo>
                <a:lnTo>
                  <a:pt x="2120257" y="0"/>
                </a:lnTo>
                <a:cubicBezTo>
                  <a:pt x="2137683" y="0"/>
                  <a:pt x="2156561" y="0"/>
                  <a:pt x="2177012" y="0"/>
                </a:cubicBezTo>
                <a:lnTo>
                  <a:pt x="2193756" y="0"/>
                </a:lnTo>
                <a:lnTo>
                  <a:pt x="2243207" y="0"/>
                </a:lnTo>
                <a:lnTo>
                  <a:pt x="2315259" y="0"/>
                </a:lnTo>
                <a:lnTo>
                  <a:pt x="2319566" y="0"/>
                </a:lnTo>
                <a:cubicBezTo>
                  <a:pt x="2346795" y="0"/>
                  <a:pt x="2375838" y="0"/>
                  <a:pt x="2406817" y="0"/>
                </a:cubicBezTo>
                <a:lnTo>
                  <a:pt x="2451041" y="0"/>
                </a:lnTo>
                <a:lnTo>
                  <a:pt x="2505686" y="0"/>
                </a:lnTo>
                <a:lnTo>
                  <a:pt x="2601895" y="0"/>
                </a:lnTo>
                <a:lnTo>
                  <a:pt x="2616898" y="0"/>
                </a:lnTo>
                <a:cubicBezTo>
                  <a:pt x="2656106" y="0"/>
                  <a:pt x="2697493" y="0"/>
                  <a:pt x="2741179" y="0"/>
                </a:cubicBezTo>
                <a:lnTo>
                  <a:pt x="2768615" y="0"/>
                </a:lnTo>
                <a:lnTo>
                  <a:pt x="2879256" y="0"/>
                </a:lnTo>
                <a:lnTo>
                  <a:pt x="2951993" y="0"/>
                </a:lnTo>
                <a:lnTo>
                  <a:pt x="3031854" y="0"/>
                </a:lnTo>
                <a:lnTo>
                  <a:pt x="3152823" y="0"/>
                </a:lnTo>
                <a:lnTo>
                  <a:pt x="3199700" y="0"/>
                </a:lnTo>
                <a:lnTo>
                  <a:pt x="3371899" y="0"/>
                </a:lnTo>
                <a:lnTo>
                  <a:pt x="3383520" y="0"/>
                </a:lnTo>
                <a:cubicBezTo>
                  <a:pt x="3447537" y="0"/>
                  <a:pt x="3514336" y="0"/>
                  <a:pt x="3584040" y="0"/>
                </a:cubicBezTo>
                <a:lnTo>
                  <a:pt x="3610013" y="0"/>
                </a:lnTo>
                <a:lnTo>
                  <a:pt x="3801986" y="0"/>
                </a:lnTo>
                <a:lnTo>
                  <a:pt x="3867959" y="0"/>
                </a:lnTo>
                <a:lnTo>
                  <a:pt x="4038084" y="0"/>
                </a:lnTo>
                <a:lnTo>
                  <a:pt x="4146530" y="0"/>
                </a:lnTo>
                <a:lnTo>
                  <a:pt x="4293061" y="0"/>
                </a:lnTo>
                <a:lnTo>
                  <a:pt x="4446520" y="0"/>
                </a:lnTo>
                <a:lnTo>
                  <a:pt x="4567641" y="0"/>
                </a:lnTo>
                <a:lnTo>
                  <a:pt x="4768721" y="0"/>
                </a:lnTo>
                <a:lnTo>
                  <a:pt x="4862552" y="0"/>
                </a:lnTo>
                <a:lnTo>
                  <a:pt x="5113927" y="0"/>
                </a:lnTo>
                <a:lnTo>
                  <a:pt x="5178519" y="0"/>
                </a:lnTo>
                <a:lnTo>
                  <a:pt x="5482931" y="0"/>
                </a:lnTo>
                <a:lnTo>
                  <a:pt x="5516269" y="0"/>
                </a:lnTo>
                <a:cubicBezTo>
                  <a:pt x="5632563" y="0"/>
                  <a:pt x="5752609" y="0"/>
                  <a:pt x="5876527" y="0"/>
                </a:cubicBezTo>
                <a:lnTo>
                  <a:pt x="5876527" y="6847779"/>
                </a:lnTo>
                <a:lnTo>
                  <a:pt x="5876527" y="6857894"/>
                </a:lnTo>
                <a:cubicBezTo>
                  <a:pt x="5876527" y="6857894"/>
                  <a:pt x="5876527" y="6857894"/>
                  <a:pt x="5838356" y="6857894"/>
                </a:cubicBezTo>
                <a:lnTo>
                  <a:pt x="5813300" y="6857894"/>
                </a:lnTo>
                <a:lnTo>
                  <a:pt x="5810455" y="6857894"/>
                </a:lnTo>
                <a:lnTo>
                  <a:pt x="5803697" y="6857894"/>
                </a:lnTo>
                <a:lnTo>
                  <a:pt x="5801974" y="6857894"/>
                </a:lnTo>
                <a:lnTo>
                  <a:pt x="5790538" y="6857894"/>
                </a:lnTo>
                <a:lnTo>
                  <a:pt x="5768843" y="6857894"/>
                </a:lnTo>
                <a:lnTo>
                  <a:pt x="5747699" y="6857894"/>
                </a:lnTo>
                <a:lnTo>
                  <a:pt x="5736479" y="6857894"/>
                </a:lnTo>
                <a:lnTo>
                  <a:pt x="5691311" y="6857894"/>
                </a:lnTo>
                <a:lnTo>
                  <a:pt x="5671953" y="6857894"/>
                </a:lnTo>
                <a:lnTo>
                  <a:pt x="5631206" y="6857894"/>
                </a:lnTo>
                <a:lnTo>
                  <a:pt x="5571157" y="6857894"/>
                </a:lnTo>
                <a:lnTo>
                  <a:pt x="5554029" y="6857894"/>
                </a:lnTo>
                <a:lnTo>
                  <a:pt x="5510247" y="6857894"/>
                </a:lnTo>
                <a:lnTo>
                  <a:pt x="5457647" y="6857894"/>
                </a:lnTo>
                <a:lnTo>
                  <a:pt x="5441733" y="6857894"/>
                </a:lnTo>
                <a:cubicBezTo>
                  <a:pt x="5417578" y="6857894"/>
                  <a:pt x="5392080" y="6857894"/>
                  <a:pt x="5365167" y="6857894"/>
                </a:cubicBezTo>
                <a:lnTo>
                  <a:pt x="5339926" y="6857894"/>
                </a:lnTo>
                <a:lnTo>
                  <a:pt x="5280101" y="6857894"/>
                </a:lnTo>
                <a:lnTo>
                  <a:pt x="5198732" y="6857894"/>
                </a:lnTo>
                <a:lnTo>
                  <a:pt x="5186090" y="6857894"/>
                </a:lnTo>
                <a:cubicBezTo>
                  <a:pt x="5153212" y="6857894"/>
                  <a:pt x="5118768" y="6857894"/>
                  <a:pt x="5082685" y="6857894"/>
                </a:cubicBezTo>
                <a:lnTo>
                  <a:pt x="5031930" y="6857894"/>
                </a:lnTo>
                <a:lnTo>
                  <a:pt x="4969438" y="6857894"/>
                </a:lnTo>
                <a:cubicBezTo>
                  <a:pt x="4930000" y="6857894"/>
                  <a:pt x="4888846" y="6857894"/>
                  <a:pt x="4845904" y="6857894"/>
                </a:cubicBezTo>
                <a:lnTo>
                  <a:pt x="4837388" y="6857894"/>
                </a:lnTo>
                <a:lnTo>
                  <a:pt x="4729047" y="6857894"/>
                </a:lnTo>
                <a:lnTo>
                  <a:pt x="4711633" y="6857894"/>
                </a:lnTo>
                <a:lnTo>
                  <a:pt x="4612971" y="6857894"/>
                </a:lnTo>
                <a:lnTo>
                  <a:pt x="4566180" y="6857894"/>
                </a:lnTo>
                <a:lnTo>
                  <a:pt x="4488892" y="6857894"/>
                </a:lnTo>
                <a:lnTo>
                  <a:pt x="4409097" y="6857894"/>
                </a:lnTo>
                <a:lnTo>
                  <a:pt x="4356545" y="6857894"/>
                </a:lnTo>
                <a:lnTo>
                  <a:pt x="4239935" y="6857894"/>
                </a:lnTo>
                <a:cubicBezTo>
                  <a:pt x="4006137" y="6857894"/>
                  <a:pt x="3738938" y="6857894"/>
                  <a:pt x="3433568" y="6857894"/>
                </a:cubicBezTo>
                <a:cubicBezTo>
                  <a:pt x="3433568" y="6857894"/>
                  <a:pt x="3433568" y="6857894"/>
                  <a:pt x="1307355" y="3493519"/>
                </a:cubicBezTo>
                <a:lnTo>
                  <a:pt x="1222447" y="3359166"/>
                </a:lnTo>
                <a:lnTo>
                  <a:pt x="922269" y="3024065"/>
                </a:lnTo>
                <a:cubicBezTo>
                  <a:pt x="693317" y="2768477"/>
                  <a:pt x="449102" y="2495849"/>
                  <a:pt x="188606" y="2205046"/>
                </a:cubicBezTo>
                <a:cubicBezTo>
                  <a:pt x="-50394" y="1939530"/>
                  <a:pt x="-58969" y="1550107"/>
                  <a:pt x="144243" y="1273943"/>
                </a:cubicBezTo>
                <a:lnTo>
                  <a:pt x="227934" y="1181274"/>
                </a:lnTo>
                <a:lnTo>
                  <a:pt x="276815" y="1094068"/>
                </a:lnTo>
                <a:cubicBezTo>
                  <a:pt x="326604" y="1022552"/>
                  <a:pt x="391250" y="959650"/>
                  <a:pt x="469647" y="910340"/>
                </a:cubicBezTo>
                <a:cubicBezTo>
                  <a:pt x="469647" y="910340"/>
                  <a:pt x="469647" y="910340"/>
                  <a:pt x="649835" y="796548"/>
                </a:cubicBezTo>
                <a:lnTo>
                  <a:pt x="664037" y="787579"/>
                </a:lnTo>
                <a:lnTo>
                  <a:pt x="666667" y="785225"/>
                </a:lnTo>
                <a:cubicBezTo>
                  <a:pt x="858676" y="613413"/>
                  <a:pt x="1137963" y="363504"/>
                  <a:pt x="154419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6" name="Google Shape;116;p1"/>
          <p:cNvSpPr/>
          <p:nvPr/>
        </p:nvSpPr>
        <p:spPr>
          <a:xfrm>
            <a:off x="6377960" y="18113"/>
            <a:ext cx="5814039" cy="6857895"/>
          </a:xfrm>
          <a:custGeom>
            <a:rect b="b" l="l" r="r" t="t"/>
            <a:pathLst>
              <a:path extrusionOk="0" h="2712" w="2299">
                <a:moveTo>
                  <a:pt x="2299" y="0"/>
                </a:moveTo>
                <a:cubicBezTo>
                  <a:pt x="731" y="0"/>
                  <a:pt x="731" y="0"/>
                  <a:pt x="731" y="0"/>
                </a:cubicBezTo>
                <a:cubicBezTo>
                  <a:pt x="161" y="360"/>
                  <a:pt x="161" y="360"/>
                  <a:pt x="161" y="360"/>
                </a:cubicBezTo>
                <a:cubicBezTo>
                  <a:pt x="37" y="438"/>
                  <a:pt x="0" y="602"/>
                  <a:pt x="78" y="726"/>
                </a:cubicBezTo>
                <a:cubicBezTo>
                  <a:pt x="1333" y="2712"/>
                  <a:pt x="1333" y="2712"/>
                  <a:pt x="1333" y="2712"/>
                </a:cubicBezTo>
                <a:cubicBezTo>
                  <a:pt x="2299" y="2712"/>
                  <a:pt x="2299" y="2712"/>
                  <a:pt x="2299" y="2712"/>
                </a:cubicBezTo>
                <a:lnTo>
                  <a:pt x="2299" y="0"/>
                </a:lnTo>
                <a:close/>
              </a:path>
            </a:pathLst>
          </a:custGeom>
          <a:gradFill>
            <a:gsLst>
              <a:gs pos="0">
                <a:srgbClr val="66CAC5">
                  <a:alpha val="0"/>
                </a:srgb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6230937" y="1588"/>
            <a:ext cx="5961065" cy="6857895"/>
          </a:xfrm>
          <a:custGeom>
            <a:rect b="b" l="l" r="r" t="t"/>
            <a:pathLst>
              <a:path extrusionOk="0" h="2712" w="2357">
                <a:moveTo>
                  <a:pt x="2357" y="0"/>
                </a:moveTo>
                <a:cubicBezTo>
                  <a:pt x="644" y="0"/>
                  <a:pt x="644" y="0"/>
                  <a:pt x="644" y="0"/>
                </a:cubicBezTo>
                <a:cubicBezTo>
                  <a:pt x="130" y="460"/>
                  <a:pt x="130" y="460"/>
                  <a:pt x="130" y="460"/>
                </a:cubicBezTo>
                <a:cubicBezTo>
                  <a:pt x="11" y="568"/>
                  <a:pt x="0" y="752"/>
                  <a:pt x="108" y="872"/>
                </a:cubicBezTo>
                <a:cubicBezTo>
                  <a:pt x="1756" y="2712"/>
                  <a:pt x="1756" y="2712"/>
                  <a:pt x="1756" y="2712"/>
                </a:cubicBezTo>
                <a:cubicBezTo>
                  <a:pt x="2332" y="2712"/>
                  <a:pt x="2332" y="2712"/>
                  <a:pt x="2332" y="2712"/>
                </a:cubicBezTo>
                <a:cubicBezTo>
                  <a:pt x="2357" y="2708"/>
                  <a:pt x="2357" y="2708"/>
                  <a:pt x="2357" y="2708"/>
                </a:cubicBezTo>
                <a:lnTo>
                  <a:pt x="2357" y="0"/>
                </a:lnTo>
                <a:close/>
              </a:path>
            </a:pathLst>
          </a:custGeom>
          <a:gradFill>
            <a:gsLst>
              <a:gs pos="0">
                <a:srgbClr val="6AAEDA">
                  <a:alpha val="60000"/>
                </a:srgb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"/>
          <p:cNvPicPr preferRelativeResize="0"/>
          <p:nvPr/>
        </p:nvPicPr>
        <p:blipFill rotWithShape="1">
          <a:blip r:embed="rId4">
            <a:alphaModFix/>
          </a:blip>
          <a:srcRect b="4350" l="18410" r="18322" t="5871"/>
          <a:stretch/>
        </p:blipFill>
        <p:spPr>
          <a:xfrm>
            <a:off x="7848601" y="1068233"/>
            <a:ext cx="1533525" cy="3264121"/>
          </a:xfrm>
          <a:custGeom>
            <a:rect b="b" l="l" r="r" t="t"/>
            <a:pathLst>
              <a:path extrusionOk="0" h="3264121" w="1533525">
                <a:moveTo>
                  <a:pt x="146053" y="0"/>
                </a:moveTo>
                <a:lnTo>
                  <a:pt x="1387472" y="0"/>
                </a:lnTo>
                <a:cubicBezTo>
                  <a:pt x="1468135" y="0"/>
                  <a:pt x="1533525" y="65390"/>
                  <a:pt x="1533525" y="146053"/>
                </a:cubicBezTo>
                <a:lnTo>
                  <a:pt x="1533525" y="3118068"/>
                </a:lnTo>
                <a:cubicBezTo>
                  <a:pt x="1533525" y="3198731"/>
                  <a:pt x="1468135" y="3264121"/>
                  <a:pt x="1387472" y="3264121"/>
                </a:cubicBezTo>
                <a:lnTo>
                  <a:pt x="146053" y="3264121"/>
                </a:lnTo>
                <a:cubicBezTo>
                  <a:pt x="65390" y="3264121"/>
                  <a:pt x="0" y="3198731"/>
                  <a:pt x="0" y="3118068"/>
                </a:cubicBezTo>
                <a:lnTo>
                  <a:pt x="0" y="146053"/>
                </a:lnTo>
                <a:cubicBezTo>
                  <a:pt x="0" y="65390"/>
                  <a:pt x="65390" y="0"/>
                  <a:pt x="146053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9" name="Google Shape;119;p1"/>
          <p:cNvSpPr/>
          <p:nvPr/>
        </p:nvSpPr>
        <p:spPr>
          <a:xfrm>
            <a:off x="6052546" y="1429401"/>
            <a:ext cx="1036397" cy="1036398"/>
          </a:xfrm>
          <a:custGeom>
            <a:rect b="b" l="l" r="r" t="t"/>
            <a:pathLst>
              <a:path extrusionOk="0" h="716" w="716">
                <a:moveTo>
                  <a:pt x="493" y="0"/>
                </a:moveTo>
                <a:lnTo>
                  <a:pt x="223" y="0"/>
                </a:lnTo>
                <a:lnTo>
                  <a:pt x="223" y="225"/>
                </a:lnTo>
                <a:lnTo>
                  <a:pt x="0" y="225"/>
                </a:lnTo>
                <a:lnTo>
                  <a:pt x="0" y="493"/>
                </a:lnTo>
                <a:lnTo>
                  <a:pt x="223" y="493"/>
                </a:lnTo>
                <a:lnTo>
                  <a:pt x="223" y="716"/>
                </a:lnTo>
                <a:lnTo>
                  <a:pt x="493" y="716"/>
                </a:lnTo>
                <a:lnTo>
                  <a:pt x="493" y="493"/>
                </a:lnTo>
                <a:lnTo>
                  <a:pt x="716" y="493"/>
                </a:lnTo>
                <a:lnTo>
                  <a:pt x="716" y="225"/>
                </a:lnTo>
                <a:lnTo>
                  <a:pt x="493" y="225"/>
                </a:lnTo>
                <a:lnTo>
                  <a:pt x="493" y="0"/>
                </a:lnTo>
                <a:close/>
              </a:path>
            </a:pathLst>
          </a:custGeom>
          <a:solidFill>
            <a:schemeClr val="dk1">
              <a:alpha val="2352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5311435" y="2395935"/>
            <a:ext cx="741111" cy="739664"/>
          </a:xfrm>
          <a:custGeom>
            <a:rect b="b" l="l" r="r" t="t"/>
            <a:pathLst>
              <a:path extrusionOk="0" h="511" w="512">
                <a:moveTo>
                  <a:pt x="352" y="0"/>
                </a:moveTo>
                <a:lnTo>
                  <a:pt x="159" y="0"/>
                </a:lnTo>
                <a:lnTo>
                  <a:pt x="159" y="160"/>
                </a:lnTo>
                <a:lnTo>
                  <a:pt x="0" y="160"/>
                </a:lnTo>
                <a:lnTo>
                  <a:pt x="0" y="352"/>
                </a:lnTo>
                <a:lnTo>
                  <a:pt x="159" y="352"/>
                </a:lnTo>
                <a:lnTo>
                  <a:pt x="159" y="511"/>
                </a:lnTo>
                <a:lnTo>
                  <a:pt x="352" y="511"/>
                </a:lnTo>
                <a:lnTo>
                  <a:pt x="352" y="352"/>
                </a:lnTo>
                <a:lnTo>
                  <a:pt x="512" y="352"/>
                </a:lnTo>
                <a:lnTo>
                  <a:pt x="512" y="160"/>
                </a:lnTo>
                <a:lnTo>
                  <a:pt x="352" y="160"/>
                </a:lnTo>
                <a:lnTo>
                  <a:pt x="352" y="0"/>
                </a:lnTo>
                <a:close/>
              </a:path>
            </a:pathLst>
          </a:custGeom>
          <a:solidFill>
            <a:schemeClr val="dk1">
              <a:alpha val="2352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3964926" y="2765768"/>
            <a:ext cx="661500" cy="662947"/>
          </a:xfrm>
          <a:custGeom>
            <a:rect b="b" l="l" r="r" t="t"/>
            <a:pathLst>
              <a:path extrusionOk="0" h="458" w="457">
                <a:moveTo>
                  <a:pt x="314" y="0"/>
                </a:moveTo>
                <a:lnTo>
                  <a:pt x="142" y="0"/>
                </a:lnTo>
                <a:lnTo>
                  <a:pt x="142" y="143"/>
                </a:lnTo>
                <a:lnTo>
                  <a:pt x="0" y="143"/>
                </a:lnTo>
                <a:lnTo>
                  <a:pt x="0" y="316"/>
                </a:lnTo>
                <a:lnTo>
                  <a:pt x="142" y="316"/>
                </a:lnTo>
                <a:lnTo>
                  <a:pt x="142" y="458"/>
                </a:lnTo>
                <a:lnTo>
                  <a:pt x="314" y="458"/>
                </a:lnTo>
                <a:lnTo>
                  <a:pt x="314" y="316"/>
                </a:lnTo>
                <a:lnTo>
                  <a:pt x="457" y="316"/>
                </a:lnTo>
                <a:lnTo>
                  <a:pt x="457" y="143"/>
                </a:lnTo>
                <a:lnTo>
                  <a:pt x="314" y="143"/>
                </a:lnTo>
                <a:lnTo>
                  <a:pt x="314" y="0"/>
                </a:lnTo>
                <a:close/>
              </a:path>
            </a:pathLst>
          </a:custGeom>
          <a:solidFill>
            <a:schemeClr val="dk1">
              <a:alpha val="2352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6679305" y="-158871"/>
            <a:ext cx="516752" cy="513857"/>
          </a:xfrm>
          <a:custGeom>
            <a:rect b="b" l="l" r="r" t="t"/>
            <a:pathLst>
              <a:path extrusionOk="0" h="355" w="357">
                <a:moveTo>
                  <a:pt x="246" y="0"/>
                </a:moveTo>
                <a:lnTo>
                  <a:pt x="111" y="0"/>
                </a:lnTo>
                <a:lnTo>
                  <a:pt x="111" y="111"/>
                </a:lnTo>
                <a:lnTo>
                  <a:pt x="0" y="111"/>
                </a:lnTo>
                <a:lnTo>
                  <a:pt x="0" y="243"/>
                </a:lnTo>
                <a:lnTo>
                  <a:pt x="111" y="243"/>
                </a:lnTo>
                <a:lnTo>
                  <a:pt x="111" y="355"/>
                </a:lnTo>
                <a:lnTo>
                  <a:pt x="246" y="355"/>
                </a:lnTo>
                <a:lnTo>
                  <a:pt x="246" y="243"/>
                </a:lnTo>
                <a:lnTo>
                  <a:pt x="357" y="243"/>
                </a:lnTo>
                <a:lnTo>
                  <a:pt x="357" y="111"/>
                </a:lnTo>
                <a:lnTo>
                  <a:pt x="246" y="111"/>
                </a:lnTo>
                <a:lnTo>
                  <a:pt x="246" y="0"/>
                </a:lnTo>
                <a:close/>
              </a:path>
            </a:pathLst>
          </a:custGeom>
          <a:solidFill>
            <a:schemeClr val="dk1">
              <a:alpha val="2352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5704632" y="537515"/>
            <a:ext cx="515304" cy="515304"/>
          </a:xfrm>
          <a:custGeom>
            <a:rect b="b" l="l" r="r" t="t"/>
            <a:pathLst>
              <a:path extrusionOk="0" h="356" w="356">
                <a:moveTo>
                  <a:pt x="244" y="0"/>
                </a:moveTo>
                <a:lnTo>
                  <a:pt x="110" y="0"/>
                </a:lnTo>
                <a:lnTo>
                  <a:pt x="110" y="112"/>
                </a:lnTo>
                <a:lnTo>
                  <a:pt x="0" y="112"/>
                </a:lnTo>
                <a:lnTo>
                  <a:pt x="0" y="244"/>
                </a:lnTo>
                <a:lnTo>
                  <a:pt x="110" y="244"/>
                </a:lnTo>
                <a:lnTo>
                  <a:pt x="110" y="356"/>
                </a:lnTo>
                <a:lnTo>
                  <a:pt x="244" y="356"/>
                </a:lnTo>
                <a:lnTo>
                  <a:pt x="244" y="244"/>
                </a:lnTo>
                <a:lnTo>
                  <a:pt x="356" y="244"/>
                </a:lnTo>
                <a:lnTo>
                  <a:pt x="356" y="112"/>
                </a:lnTo>
                <a:lnTo>
                  <a:pt x="244" y="112"/>
                </a:lnTo>
                <a:lnTo>
                  <a:pt x="244" y="0"/>
                </a:lnTo>
                <a:close/>
              </a:path>
            </a:pathLst>
          </a:custGeom>
          <a:solidFill>
            <a:schemeClr val="dk1">
              <a:alpha val="2352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6496922" y="2867816"/>
            <a:ext cx="314104" cy="315551"/>
          </a:xfrm>
          <a:custGeom>
            <a:rect b="b" l="l" r="r" t="t"/>
            <a:pathLst>
              <a:path extrusionOk="0" h="218" w="217">
                <a:moveTo>
                  <a:pt x="150" y="0"/>
                </a:moveTo>
                <a:lnTo>
                  <a:pt x="67" y="0"/>
                </a:lnTo>
                <a:lnTo>
                  <a:pt x="67" y="69"/>
                </a:lnTo>
                <a:lnTo>
                  <a:pt x="0" y="69"/>
                </a:lnTo>
                <a:lnTo>
                  <a:pt x="0" y="149"/>
                </a:lnTo>
                <a:lnTo>
                  <a:pt x="67" y="149"/>
                </a:lnTo>
                <a:lnTo>
                  <a:pt x="67" y="218"/>
                </a:lnTo>
                <a:lnTo>
                  <a:pt x="150" y="218"/>
                </a:lnTo>
                <a:lnTo>
                  <a:pt x="150" y="149"/>
                </a:lnTo>
                <a:lnTo>
                  <a:pt x="217" y="149"/>
                </a:lnTo>
                <a:lnTo>
                  <a:pt x="217" y="69"/>
                </a:lnTo>
                <a:lnTo>
                  <a:pt x="150" y="69"/>
                </a:lnTo>
                <a:lnTo>
                  <a:pt x="150" y="0"/>
                </a:lnTo>
                <a:close/>
              </a:path>
            </a:pathLst>
          </a:custGeom>
          <a:solidFill>
            <a:schemeClr val="dk1">
              <a:alpha val="2352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3308119" y="2877948"/>
            <a:ext cx="335816" cy="335816"/>
          </a:xfrm>
          <a:custGeom>
            <a:rect b="b" l="l" r="r" t="t"/>
            <a:pathLst>
              <a:path extrusionOk="0" h="232" w="232">
                <a:moveTo>
                  <a:pt x="160" y="0"/>
                </a:moveTo>
                <a:lnTo>
                  <a:pt x="73" y="0"/>
                </a:lnTo>
                <a:lnTo>
                  <a:pt x="73" y="72"/>
                </a:lnTo>
                <a:lnTo>
                  <a:pt x="0" y="72"/>
                </a:lnTo>
                <a:lnTo>
                  <a:pt x="0" y="160"/>
                </a:lnTo>
                <a:lnTo>
                  <a:pt x="73" y="160"/>
                </a:lnTo>
                <a:lnTo>
                  <a:pt x="73" y="232"/>
                </a:lnTo>
                <a:lnTo>
                  <a:pt x="160" y="232"/>
                </a:lnTo>
                <a:lnTo>
                  <a:pt x="160" y="160"/>
                </a:lnTo>
                <a:lnTo>
                  <a:pt x="232" y="160"/>
                </a:lnTo>
                <a:lnTo>
                  <a:pt x="232" y="72"/>
                </a:lnTo>
                <a:lnTo>
                  <a:pt x="160" y="72"/>
                </a:lnTo>
                <a:lnTo>
                  <a:pt x="160" y="0"/>
                </a:lnTo>
                <a:close/>
              </a:path>
            </a:pathLst>
          </a:custGeom>
          <a:solidFill>
            <a:schemeClr val="dk1">
              <a:alpha val="2352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4774737" y="-220389"/>
            <a:ext cx="636892" cy="636892"/>
          </a:xfrm>
          <a:custGeom>
            <a:rect b="b" l="l" r="r" t="t"/>
            <a:pathLst>
              <a:path extrusionOk="0" h="440" w="440">
                <a:moveTo>
                  <a:pt x="302" y="0"/>
                </a:moveTo>
                <a:lnTo>
                  <a:pt x="137" y="0"/>
                </a:lnTo>
                <a:lnTo>
                  <a:pt x="137" y="138"/>
                </a:lnTo>
                <a:lnTo>
                  <a:pt x="0" y="138"/>
                </a:lnTo>
                <a:lnTo>
                  <a:pt x="0" y="302"/>
                </a:lnTo>
                <a:lnTo>
                  <a:pt x="137" y="302"/>
                </a:lnTo>
                <a:lnTo>
                  <a:pt x="137" y="440"/>
                </a:lnTo>
                <a:lnTo>
                  <a:pt x="302" y="440"/>
                </a:lnTo>
                <a:lnTo>
                  <a:pt x="302" y="302"/>
                </a:lnTo>
                <a:lnTo>
                  <a:pt x="440" y="302"/>
                </a:lnTo>
                <a:lnTo>
                  <a:pt x="440" y="138"/>
                </a:lnTo>
                <a:lnTo>
                  <a:pt x="302" y="138"/>
                </a:lnTo>
                <a:lnTo>
                  <a:pt x="302" y="0"/>
                </a:lnTo>
                <a:close/>
              </a:path>
            </a:pathLst>
          </a:custGeom>
          <a:solidFill>
            <a:schemeClr val="dk1">
              <a:alpha val="2352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-Diario-Salud.png" id="127" name="Google Shape;12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375" y="2465803"/>
            <a:ext cx="5374275" cy="152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"/>
          <p:cNvPicPr preferRelativeResize="0"/>
          <p:nvPr/>
        </p:nvPicPr>
        <p:blipFill rotWithShape="1">
          <a:blip r:embed="rId6">
            <a:alphaModFix/>
          </a:blip>
          <a:srcRect b="0" l="5372" r="5379" t="0"/>
          <a:stretch/>
        </p:blipFill>
        <p:spPr>
          <a:xfrm>
            <a:off x="7893650" y="1068225"/>
            <a:ext cx="1488475" cy="3264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1"/>
          <p:cNvGrpSpPr/>
          <p:nvPr/>
        </p:nvGrpSpPr>
        <p:grpSpPr>
          <a:xfrm>
            <a:off x="5215190" y="-121423"/>
            <a:ext cx="6997798" cy="6984570"/>
            <a:chOff x="7869646" y="2589203"/>
            <a:chExt cx="4267211" cy="4267211"/>
          </a:xfrm>
        </p:grpSpPr>
        <p:pic>
          <p:nvPicPr>
            <p:cNvPr id="130" name="Google Shape;130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869646" y="2589203"/>
              <a:ext cx="4267211" cy="4267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869646" y="2589203"/>
              <a:ext cx="4267211" cy="42672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strips dir="r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187377360_0_0"/>
          <p:cNvSpPr/>
          <p:nvPr/>
        </p:nvSpPr>
        <p:spPr>
          <a:xfrm>
            <a:off x="7585200" y="1552525"/>
            <a:ext cx="4329600" cy="235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8187377360_0_0"/>
          <p:cNvSpPr txBox="1"/>
          <p:nvPr/>
        </p:nvSpPr>
        <p:spPr>
          <a:xfrm>
            <a:off x="7793725" y="1574300"/>
            <a:ext cx="25182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2400" u="none" cap="none" strike="noStrike">
                <a:solidFill>
                  <a:srgbClr val="3F3F3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DiarioSalud.do</a:t>
            </a:r>
            <a:endParaRPr b="1" i="0" sz="2400" u="none" cap="none" strike="noStrike">
              <a:solidFill>
                <a:srgbClr val="3F3F3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30" name="Google Shape;330;g8187377360_0_0"/>
          <p:cNvSpPr txBox="1"/>
          <p:nvPr/>
        </p:nvSpPr>
        <p:spPr>
          <a:xfrm>
            <a:off x="7793735" y="2032289"/>
            <a:ext cx="24381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4B4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95</a:t>
            </a:r>
            <a:r>
              <a:rPr b="1" i="0" lang="en-US" sz="3600" u="none" cap="none" strike="noStrike">
                <a:solidFill>
                  <a:srgbClr val="F4B4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,000</a:t>
            </a:r>
            <a:endParaRPr b="1" i="0" sz="3600" u="none" cap="none" strike="noStrike">
              <a:solidFill>
                <a:srgbClr val="F4B4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31" name="Google Shape;331;g8187377360_0_0"/>
          <p:cNvSpPr txBox="1"/>
          <p:nvPr/>
        </p:nvSpPr>
        <p:spPr>
          <a:xfrm>
            <a:off x="9169975" y="2157450"/>
            <a:ext cx="23121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*Personas </a:t>
            </a:r>
            <a:r>
              <a:rPr lang="en-US" sz="1100">
                <a:solidFill>
                  <a:schemeClr val="dk1"/>
                </a:solidFill>
              </a:rPr>
              <a:t>únicos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alcance en un mes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8187377360_0_0"/>
          <p:cNvSpPr txBox="1"/>
          <p:nvPr/>
        </p:nvSpPr>
        <p:spPr>
          <a:xfrm>
            <a:off x="7793735" y="2599506"/>
            <a:ext cx="24381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6C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12 </a:t>
            </a:r>
            <a:r>
              <a:rPr b="1" i="0" lang="en-US" sz="2400" u="none" cap="none" strike="noStrike">
                <a:solidFill>
                  <a:srgbClr val="0066C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Mins.</a:t>
            </a:r>
            <a:endParaRPr b="1" i="0" sz="2400" u="none" cap="none" strike="noStrike">
              <a:solidFill>
                <a:srgbClr val="0066CC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33" name="Google Shape;333;g8187377360_0_0"/>
          <p:cNvSpPr txBox="1"/>
          <p:nvPr/>
        </p:nvSpPr>
        <p:spPr>
          <a:xfrm>
            <a:off x="9169975" y="2877050"/>
            <a:ext cx="2607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Minutos de atención por persona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8187377360_0_0"/>
          <p:cNvSpPr txBox="1"/>
          <p:nvPr/>
        </p:nvSpPr>
        <p:spPr>
          <a:xfrm>
            <a:off x="7793735" y="3166722"/>
            <a:ext cx="24381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63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$0.00</a:t>
            </a:r>
            <a:r>
              <a:rPr b="1" lang="en-US" sz="3600">
                <a:solidFill>
                  <a:srgbClr val="00663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3</a:t>
            </a:r>
            <a:r>
              <a:rPr b="1" i="0" lang="en-US" sz="3600" u="none" cap="none" strike="noStrike">
                <a:solidFill>
                  <a:srgbClr val="00663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i="0" sz="3600" u="none" cap="none" strike="noStrike">
              <a:solidFill>
                <a:srgbClr val="00663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35" name="Google Shape;335;g8187377360_0_0"/>
          <p:cNvSpPr txBox="1"/>
          <p:nvPr/>
        </p:nvSpPr>
        <p:spPr>
          <a:xfrm>
            <a:off x="9169975" y="3291875"/>
            <a:ext cx="2607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Menos de 1 centavos de dólar por persona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8187377360_0_0"/>
          <p:cNvSpPr txBox="1"/>
          <p:nvPr/>
        </p:nvSpPr>
        <p:spPr>
          <a:xfrm>
            <a:off x="7793725" y="4327149"/>
            <a:ext cx="25182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2400" u="none" cap="none" strike="noStrike">
                <a:solidFill>
                  <a:srgbClr val="3F3F3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Congreso Médico</a:t>
            </a:r>
            <a:endParaRPr b="1" i="0" sz="2400" u="none" cap="none" strike="noStrike">
              <a:solidFill>
                <a:srgbClr val="3F3F3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37" name="Google Shape;337;g8187377360_0_0"/>
          <p:cNvSpPr txBox="1"/>
          <p:nvPr/>
        </p:nvSpPr>
        <p:spPr>
          <a:xfrm>
            <a:off x="7793735" y="4861338"/>
            <a:ext cx="24381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4B4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500</a:t>
            </a:r>
            <a:endParaRPr b="1" i="0" sz="3600" u="none" cap="none" strike="noStrike">
              <a:solidFill>
                <a:srgbClr val="F4B4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38" name="Google Shape;338;g8187377360_0_0"/>
          <p:cNvSpPr txBox="1"/>
          <p:nvPr/>
        </p:nvSpPr>
        <p:spPr>
          <a:xfrm>
            <a:off x="9017575" y="5062687"/>
            <a:ext cx="2041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Personas en un evento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8187377360_0_0"/>
          <p:cNvSpPr txBox="1"/>
          <p:nvPr/>
        </p:nvSpPr>
        <p:spPr>
          <a:xfrm>
            <a:off x="7793735" y="5428555"/>
            <a:ext cx="24381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6C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5 </a:t>
            </a:r>
            <a:r>
              <a:rPr b="1" i="0" lang="en-US" sz="2400" u="none" cap="none" strike="noStrike">
                <a:solidFill>
                  <a:srgbClr val="0066C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Mins.</a:t>
            </a:r>
            <a:endParaRPr b="1" i="0" sz="2400" u="none" cap="none" strike="noStrike">
              <a:solidFill>
                <a:srgbClr val="0066CC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40" name="Google Shape;340;g8187377360_0_0"/>
          <p:cNvSpPr txBox="1"/>
          <p:nvPr/>
        </p:nvSpPr>
        <p:spPr>
          <a:xfrm>
            <a:off x="9017575" y="5629900"/>
            <a:ext cx="22437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Minutos de atención por persona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8187377360_0_0"/>
          <p:cNvSpPr txBox="1"/>
          <p:nvPr/>
        </p:nvSpPr>
        <p:spPr>
          <a:xfrm>
            <a:off x="7793735" y="5995771"/>
            <a:ext cx="24381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63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$ 10</a:t>
            </a:r>
            <a:endParaRPr b="1" i="0" sz="3600" u="none" cap="none" strike="noStrike">
              <a:solidFill>
                <a:srgbClr val="00663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42" name="Google Shape;342;g8187377360_0_0"/>
          <p:cNvSpPr txBox="1"/>
          <p:nvPr/>
        </p:nvSpPr>
        <p:spPr>
          <a:xfrm>
            <a:off x="9017575" y="6197120"/>
            <a:ext cx="2041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Costo por persona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8187377360_0_0"/>
          <p:cNvSpPr txBox="1"/>
          <p:nvPr>
            <p:ph idx="1" type="body"/>
          </p:nvPr>
        </p:nvSpPr>
        <p:spPr>
          <a:xfrm>
            <a:off x="7601100" y="-110250"/>
            <a:ext cx="4629300" cy="18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3600">
                <a:solidFill>
                  <a:schemeClr val="accent1"/>
                </a:solidFill>
              </a:rPr>
              <a:t>Mucho más resultados por su inversión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344" name="Google Shape;344;g8187377360_0_0"/>
          <p:cNvSpPr/>
          <p:nvPr/>
        </p:nvSpPr>
        <p:spPr>
          <a:xfrm>
            <a:off x="7585200" y="4320550"/>
            <a:ext cx="4329600" cy="235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8187377360_0_0"/>
          <p:cNvSpPr/>
          <p:nvPr/>
        </p:nvSpPr>
        <p:spPr>
          <a:xfrm rot="5400000">
            <a:off x="9556675" y="3041613"/>
            <a:ext cx="516300" cy="20487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8187377360_0_0"/>
          <p:cNvSpPr txBox="1"/>
          <p:nvPr/>
        </p:nvSpPr>
        <p:spPr>
          <a:xfrm>
            <a:off x="8826750" y="3816675"/>
            <a:ext cx="20256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COMPARE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8187377360_0_0"/>
          <p:cNvSpPr txBox="1"/>
          <p:nvPr/>
        </p:nvSpPr>
        <p:spPr>
          <a:xfrm>
            <a:off x="427500" y="6384925"/>
            <a:ext cx="48561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Usuarios únicos al mes, tráfico de mayo 202</a:t>
            </a:r>
            <a:r>
              <a:rPr lang="en-US" sz="1100">
                <a:solidFill>
                  <a:schemeClr val="dk1"/>
                </a:solidFill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g818737736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00" y="-22700"/>
            <a:ext cx="7253438" cy="62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8248" y="1973571"/>
            <a:ext cx="5477100" cy="4696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49975" r="-3574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55" name="Google Shape;355;p17"/>
          <p:cNvSpPr/>
          <p:nvPr/>
        </p:nvSpPr>
        <p:spPr>
          <a:xfrm>
            <a:off x="10550" y="0"/>
            <a:ext cx="4574100" cy="6858000"/>
          </a:xfrm>
          <a:prstGeom prst="rect">
            <a:avLst/>
          </a:prstGeom>
          <a:gradFill>
            <a:gsLst>
              <a:gs pos="0">
                <a:srgbClr val="66CAC5">
                  <a:alpha val="10588"/>
                </a:srgbClr>
              </a:gs>
              <a:gs pos="100000">
                <a:schemeClr val="accent1"/>
              </a:gs>
            </a:gsLst>
            <a:lin ang="660013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7"/>
          <p:cNvSpPr/>
          <p:nvPr/>
        </p:nvSpPr>
        <p:spPr>
          <a:xfrm>
            <a:off x="4584700" y="0"/>
            <a:ext cx="1511400" cy="6858000"/>
          </a:xfrm>
          <a:prstGeom prst="rect">
            <a:avLst/>
          </a:prstGeom>
          <a:gradFill>
            <a:gsLst>
              <a:gs pos="0">
                <a:srgbClr val="66CAC5">
                  <a:alpha val="35294"/>
                </a:srgbClr>
              </a:gs>
              <a:gs pos="100000">
                <a:schemeClr val="accent1"/>
              </a:gs>
            </a:gsLst>
            <a:lin ang="660013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7"/>
          <p:cNvSpPr txBox="1"/>
          <p:nvPr/>
        </p:nvSpPr>
        <p:spPr>
          <a:xfrm>
            <a:off x="501600" y="3358325"/>
            <a:ext cx="5245200" cy="2520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7320000" dist="19050">
              <a:srgbClr val="000000">
                <a:alpha val="8901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DiarioSalud.do es</a:t>
            </a:r>
            <a:r>
              <a:rPr b="1" i="0" lang="en-US" sz="30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1" lang="en-US" sz="3000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3,3</a:t>
            </a:r>
            <a:r>
              <a:rPr b="1" i="0" lang="en-US" sz="30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00 veces </a:t>
            </a:r>
            <a:r>
              <a:rPr b="0" i="0" lang="en-US" sz="30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más económico que un</a:t>
            </a:r>
            <a:r>
              <a:rPr b="1" i="0" lang="en-US" sz="30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congreso </a:t>
            </a:r>
            <a:r>
              <a:rPr b="0" i="0" lang="en-US" sz="30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médico</a:t>
            </a:r>
            <a:r>
              <a:rPr b="1" i="0" lang="en-US" sz="30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</a:t>
            </a:r>
            <a:r>
              <a:rPr b="0" i="0" lang="en-US" sz="30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recibe </a:t>
            </a:r>
            <a:r>
              <a:rPr b="1" i="0" lang="en-US" sz="30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1.5 más tiempo</a:t>
            </a:r>
            <a:r>
              <a:rPr b="0" i="0" lang="en-US" sz="30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de atención y</a:t>
            </a:r>
            <a:r>
              <a:rPr b="1" i="0" lang="en-US" sz="30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1" lang="en-US" sz="3000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95</a:t>
            </a:r>
            <a:r>
              <a:rPr b="1" i="0" lang="en-US" sz="30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mil veces con más alcance </a:t>
            </a:r>
            <a:r>
              <a:rPr b="0" i="0" lang="en-US" sz="30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que</a:t>
            </a:r>
            <a:r>
              <a:rPr b="1" i="0" lang="en-US" sz="30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una visita médica  </a:t>
            </a:r>
            <a:endParaRPr b="1" i="0" sz="3000" u="none" cap="none" strike="noStrike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58" name="Google Shape;358;p17"/>
          <p:cNvSpPr txBox="1"/>
          <p:nvPr>
            <p:ph idx="1" type="body"/>
          </p:nvPr>
        </p:nvSpPr>
        <p:spPr>
          <a:xfrm>
            <a:off x="6567900" y="256500"/>
            <a:ext cx="5477100" cy="18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>
                <a:solidFill>
                  <a:schemeClr val="accent1"/>
                </a:solidFill>
              </a:rPr>
              <a:t>Mucho más resultados por su inversión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59" name="Google Shape;359;p17"/>
          <p:cNvSpPr/>
          <p:nvPr/>
        </p:nvSpPr>
        <p:spPr>
          <a:xfrm>
            <a:off x="10447924" y="1873625"/>
            <a:ext cx="1511400" cy="4114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7"/>
          <p:cNvSpPr txBox="1"/>
          <p:nvPr/>
        </p:nvSpPr>
        <p:spPr>
          <a:xfrm>
            <a:off x="6352050" y="6561800"/>
            <a:ext cx="48561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Usuarios únicos al mes, tráfico de mayo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7"/>
          <p:cNvSpPr txBox="1"/>
          <p:nvPr/>
        </p:nvSpPr>
        <p:spPr>
          <a:xfrm>
            <a:off x="10660071" y="5304521"/>
            <a:ext cx="3528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8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47" l="0" r="0" t="33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37" name="Google Shape;137;p26"/>
          <p:cNvSpPr/>
          <p:nvPr/>
        </p:nvSpPr>
        <p:spPr>
          <a:xfrm>
            <a:off x="0" y="12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66CAC5">
                  <a:alpha val="65490"/>
                </a:srgbClr>
              </a:gs>
            </a:gsLst>
            <a:lin ang="300012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2216150" y="1625600"/>
            <a:ext cx="77597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La comunidad informativa en la que los tomadores de decisiones que salvan vidas confían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1448172" y="1625597"/>
            <a:ext cx="855662" cy="676794"/>
          </a:xfrm>
          <a:custGeom>
            <a:rect b="b" l="l" r="r" t="t"/>
            <a:pathLst>
              <a:path extrusionOk="0" h="367" w="465">
                <a:moveTo>
                  <a:pt x="0" y="235"/>
                </a:moveTo>
                <a:cubicBezTo>
                  <a:pt x="0" y="210"/>
                  <a:pt x="4" y="185"/>
                  <a:pt x="12" y="161"/>
                </a:cubicBezTo>
                <a:cubicBezTo>
                  <a:pt x="20" y="138"/>
                  <a:pt x="32" y="116"/>
                  <a:pt x="49" y="95"/>
                </a:cubicBezTo>
                <a:cubicBezTo>
                  <a:pt x="66" y="75"/>
                  <a:pt x="88" y="57"/>
                  <a:pt x="115" y="40"/>
                </a:cubicBezTo>
                <a:cubicBezTo>
                  <a:pt x="142" y="24"/>
                  <a:pt x="175" y="11"/>
                  <a:pt x="214" y="0"/>
                </a:cubicBezTo>
                <a:cubicBezTo>
                  <a:pt x="214" y="62"/>
                  <a:pt x="214" y="62"/>
                  <a:pt x="214" y="62"/>
                </a:cubicBezTo>
                <a:cubicBezTo>
                  <a:pt x="197" y="69"/>
                  <a:pt x="182" y="75"/>
                  <a:pt x="168" y="81"/>
                </a:cubicBezTo>
                <a:cubicBezTo>
                  <a:pt x="155" y="87"/>
                  <a:pt x="144" y="94"/>
                  <a:pt x="136" y="101"/>
                </a:cubicBezTo>
                <a:cubicBezTo>
                  <a:pt x="127" y="109"/>
                  <a:pt x="120" y="117"/>
                  <a:pt x="116" y="125"/>
                </a:cubicBezTo>
                <a:cubicBezTo>
                  <a:pt x="111" y="134"/>
                  <a:pt x="109" y="144"/>
                  <a:pt x="109" y="156"/>
                </a:cubicBezTo>
                <a:cubicBezTo>
                  <a:pt x="109" y="164"/>
                  <a:pt x="111" y="170"/>
                  <a:pt x="115" y="175"/>
                </a:cubicBezTo>
                <a:cubicBezTo>
                  <a:pt x="120" y="180"/>
                  <a:pt x="125" y="184"/>
                  <a:pt x="132" y="188"/>
                </a:cubicBezTo>
                <a:cubicBezTo>
                  <a:pt x="138" y="193"/>
                  <a:pt x="146" y="197"/>
                  <a:pt x="153" y="202"/>
                </a:cubicBezTo>
                <a:cubicBezTo>
                  <a:pt x="160" y="206"/>
                  <a:pt x="167" y="212"/>
                  <a:pt x="174" y="219"/>
                </a:cubicBezTo>
                <a:cubicBezTo>
                  <a:pt x="181" y="225"/>
                  <a:pt x="186" y="234"/>
                  <a:pt x="190" y="245"/>
                </a:cubicBezTo>
                <a:cubicBezTo>
                  <a:pt x="195" y="255"/>
                  <a:pt x="197" y="268"/>
                  <a:pt x="197" y="284"/>
                </a:cubicBezTo>
                <a:cubicBezTo>
                  <a:pt x="197" y="311"/>
                  <a:pt x="189" y="332"/>
                  <a:pt x="172" y="346"/>
                </a:cubicBezTo>
                <a:cubicBezTo>
                  <a:pt x="155" y="360"/>
                  <a:pt x="135" y="367"/>
                  <a:pt x="110" y="367"/>
                </a:cubicBezTo>
                <a:cubicBezTo>
                  <a:pt x="76" y="367"/>
                  <a:pt x="49" y="355"/>
                  <a:pt x="30" y="332"/>
                </a:cubicBezTo>
                <a:cubicBezTo>
                  <a:pt x="10" y="308"/>
                  <a:pt x="0" y="276"/>
                  <a:pt x="0" y="235"/>
                </a:cubicBezTo>
                <a:close/>
                <a:moveTo>
                  <a:pt x="251" y="235"/>
                </a:moveTo>
                <a:cubicBezTo>
                  <a:pt x="251" y="210"/>
                  <a:pt x="255" y="185"/>
                  <a:pt x="263" y="161"/>
                </a:cubicBezTo>
                <a:cubicBezTo>
                  <a:pt x="270" y="138"/>
                  <a:pt x="283" y="116"/>
                  <a:pt x="300" y="95"/>
                </a:cubicBezTo>
                <a:cubicBezTo>
                  <a:pt x="317" y="75"/>
                  <a:pt x="339" y="57"/>
                  <a:pt x="366" y="40"/>
                </a:cubicBezTo>
                <a:cubicBezTo>
                  <a:pt x="393" y="24"/>
                  <a:pt x="426" y="11"/>
                  <a:pt x="465" y="0"/>
                </a:cubicBezTo>
                <a:cubicBezTo>
                  <a:pt x="465" y="62"/>
                  <a:pt x="465" y="62"/>
                  <a:pt x="465" y="62"/>
                </a:cubicBezTo>
                <a:cubicBezTo>
                  <a:pt x="448" y="69"/>
                  <a:pt x="433" y="75"/>
                  <a:pt x="420" y="81"/>
                </a:cubicBezTo>
                <a:cubicBezTo>
                  <a:pt x="406" y="87"/>
                  <a:pt x="395" y="94"/>
                  <a:pt x="386" y="101"/>
                </a:cubicBezTo>
                <a:cubicBezTo>
                  <a:pt x="378" y="109"/>
                  <a:pt x="371" y="117"/>
                  <a:pt x="367" y="125"/>
                </a:cubicBezTo>
                <a:cubicBezTo>
                  <a:pt x="362" y="134"/>
                  <a:pt x="360" y="144"/>
                  <a:pt x="360" y="156"/>
                </a:cubicBezTo>
                <a:cubicBezTo>
                  <a:pt x="360" y="164"/>
                  <a:pt x="362" y="170"/>
                  <a:pt x="366" y="175"/>
                </a:cubicBezTo>
                <a:cubicBezTo>
                  <a:pt x="371" y="180"/>
                  <a:pt x="376" y="184"/>
                  <a:pt x="383" y="188"/>
                </a:cubicBezTo>
                <a:cubicBezTo>
                  <a:pt x="389" y="193"/>
                  <a:pt x="396" y="197"/>
                  <a:pt x="404" y="202"/>
                </a:cubicBezTo>
                <a:cubicBezTo>
                  <a:pt x="411" y="206"/>
                  <a:pt x="418" y="212"/>
                  <a:pt x="425" y="219"/>
                </a:cubicBezTo>
                <a:cubicBezTo>
                  <a:pt x="431" y="225"/>
                  <a:pt x="437" y="234"/>
                  <a:pt x="441" y="245"/>
                </a:cubicBezTo>
                <a:cubicBezTo>
                  <a:pt x="446" y="255"/>
                  <a:pt x="448" y="268"/>
                  <a:pt x="448" y="284"/>
                </a:cubicBezTo>
                <a:cubicBezTo>
                  <a:pt x="448" y="311"/>
                  <a:pt x="439" y="332"/>
                  <a:pt x="423" y="346"/>
                </a:cubicBezTo>
                <a:cubicBezTo>
                  <a:pt x="406" y="360"/>
                  <a:pt x="386" y="367"/>
                  <a:pt x="361" y="367"/>
                </a:cubicBezTo>
                <a:cubicBezTo>
                  <a:pt x="327" y="367"/>
                  <a:pt x="300" y="355"/>
                  <a:pt x="280" y="332"/>
                </a:cubicBezTo>
                <a:cubicBezTo>
                  <a:pt x="261" y="308"/>
                  <a:pt x="251" y="276"/>
                  <a:pt x="251" y="2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/>
          <p:nvPr/>
        </p:nvSpPr>
        <p:spPr>
          <a:xfrm rot="10800000">
            <a:off x="9649267" y="4210926"/>
            <a:ext cx="855662" cy="676794"/>
          </a:xfrm>
          <a:custGeom>
            <a:rect b="b" l="l" r="r" t="t"/>
            <a:pathLst>
              <a:path extrusionOk="0" h="367" w="465">
                <a:moveTo>
                  <a:pt x="0" y="235"/>
                </a:moveTo>
                <a:cubicBezTo>
                  <a:pt x="0" y="210"/>
                  <a:pt x="4" y="185"/>
                  <a:pt x="12" y="161"/>
                </a:cubicBezTo>
                <a:cubicBezTo>
                  <a:pt x="20" y="138"/>
                  <a:pt x="32" y="116"/>
                  <a:pt x="49" y="95"/>
                </a:cubicBezTo>
                <a:cubicBezTo>
                  <a:pt x="66" y="75"/>
                  <a:pt x="88" y="57"/>
                  <a:pt x="115" y="40"/>
                </a:cubicBezTo>
                <a:cubicBezTo>
                  <a:pt x="142" y="24"/>
                  <a:pt x="175" y="11"/>
                  <a:pt x="214" y="0"/>
                </a:cubicBezTo>
                <a:cubicBezTo>
                  <a:pt x="214" y="62"/>
                  <a:pt x="214" y="62"/>
                  <a:pt x="214" y="62"/>
                </a:cubicBezTo>
                <a:cubicBezTo>
                  <a:pt x="197" y="69"/>
                  <a:pt x="182" y="75"/>
                  <a:pt x="168" y="81"/>
                </a:cubicBezTo>
                <a:cubicBezTo>
                  <a:pt x="155" y="87"/>
                  <a:pt x="144" y="94"/>
                  <a:pt x="136" y="101"/>
                </a:cubicBezTo>
                <a:cubicBezTo>
                  <a:pt x="127" y="109"/>
                  <a:pt x="120" y="117"/>
                  <a:pt x="116" y="125"/>
                </a:cubicBezTo>
                <a:cubicBezTo>
                  <a:pt x="111" y="134"/>
                  <a:pt x="109" y="144"/>
                  <a:pt x="109" y="156"/>
                </a:cubicBezTo>
                <a:cubicBezTo>
                  <a:pt x="109" y="164"/>
                  <a:pt x="111" y="170"/>
                  <a:pt x="115" y="175"/>
                </a:cubicBezTo>
                <a:cubicBezTo>
                  <a:pt x="120" y="180"/>
                  <a:pt x="125" y="184"/>
                  <a:pt x="132" y="188"/>
                </a:cubicBezTo>
                <a:cubicBezTo>
                  <a:pt x="138" y="193"/>
                  <a:pt x="146" y="197"/>
                  <a:pt x="153" y="202"/>
                </a:cubicBezTo>
                <a:cubicBezTo>
                  <a:pt x="160" y="206"/>
                  <a:pt x="167" y="212"/>
                  <a:pt x="174" y="219"/>
                </a:cubicBezTo>
                <a:cubicBezTo>
                  <a:pt x="181" y="225"/>
                  <a:pt x="186" y="234"/>
                  <a:pt x="190" y="245"/>
                </a:cubicBezTo>
                <a:cubicBezTo>
                  <a:pt x="195" y="255"/>
                  <a:pt x="197" y="268"/>
                  <a:pt x="197" y="284"/>
                </a:cubicBezTo>
                <a:cubicBezTo>
                  <a:pt x="197" y="311"/>
                  <a:pt x="189" y="332"/>
                  <a:pt x="172" y="346"/>
                </a:cubicBezTo>
                <a:cubicBezTo>
                  <a:pt x="155" y="360"/>
                  <a:pt x="135" y="367"/>
                  <a:pt x="110" y="367"/>
                </a:cubicBezTo>
                <a:cubicBezTo>
                  <a:pt x="76" y="367"/>
                  <a:pt x="49" y="355"/>
                  <a:pt x="30" y="332"/>
                </a:cubicBezTo>
                <a:cubicBezTo>
                  <a:pt x="10" y="308"/>
                  <a:pt x="0" y="276"/>
                  <a:pt x="0" y="235"/>
                </a:cubicBezTo>
                <a:close/>
                <a:moveTo>
                  <a:pt x="251" y="235"/>
                </a:moveTo>
                <a:cubicBezTo>
                  <a:pt x="251" y="210"/>
                  <a:pt x="255" y="185"/>
                  <a:pt x="263" y="161"/>
                </a:cubicBezTo>
                <a:cubicBezTo>
                  <a:pt x="270" y="138"/>
                  <a:pt x="283" y="116"/>
                  <a:pt x="300" y="95"/>
                </a:cubicBezTo>
                <a:cubicBezTo>
                  <a:pt x="317" y="75"/>
                  <a:pt x="339" y="57"/>
                  <a:pt x="366" y="40"/>
                </a:cubicBezTo>
                <a:cubicBezTo>
                  <a:pt x="393" y="24"/>
                  <a:pt x="426" y="11"/>
                  <a:pt x="465" y="0"/>
                </a:cubicBezTo>
                <a:cubicBezTo>
                  <a:pt x="465" y="62"/>
                  <a:pt x="465" y="62"/>
                  <a:pt x="465" y="62"/>
                </a:cubicBezTo>
                <a:cubicBezTo>
                  <a:pt x="448" y="69"/>
                  <a:pt x="433" y="75"/>
                  <a:pt x="420" y="81"/>
                </a:cubicBezTo>
                <a:cubicBezTo>
                  <a:pt x="406" y="87"/>
                  <a:pt x="395" y="94"/>
                  <a:pt x="386" y="101"/>
                </a:cubicBezTo>
                <a:cubicBezTo>
                  <a:pt x="378" y="109"/>
                  <a:pt x="371" y="117"/>
                  <a:pt x="367" y="125"/>
                </a:cubicBezTo>
                <a:cubicBezTo>
                  <a:pt x="362" y="134"/>
                  <a:pt x="360" y="144"/>
                  <a:pt x="360" y="156"/>
                </a:cubicBezTo>
                <a:cubicBezTo>
                  <a:pt x="360" y="164"/>
                  <a:pt x="362" y="170"/>
                  <a:pt x="366" y="175"/>
                </a:cubicBezTo>
                <a:cubicBezTo>
                  <a:pt x="371" y="180"/>
                  <a:pt x="376" y="184"/>
                  <a:pt x="383" y="188"/>
                </a:cubicBezTo>
                <a:cubicBezTo>
                  <a:pt x="389" y="193"/>
                  <a:pt x="396" y="197"/>
                  <a:pt x="404" y="202"/>
                </a:cubicBezTo>
                <a:cubicBezTo>
                  <a:pt x="411" y="206"/>
                  <a:pt x="418" y="212"/>
                  <a:pt x="425" y="219"/>
                </a:cubicBezTo>
                <a:cubicBezTo>
                  <a:pt x="431" y="225"/>
                  <a:pt x="437" y="234"/>
                  <a:pt x="441" y="245"/>
                </a:cubicBezTo>
                <a:cubicBezTo>
                  <a:pt x="446" y="255"/>
                  <a:pt x="448" y="268"/>
                  <a:pt x="448" y="284"/>
                </a:cubicBezTo>
                <a:cubicBezTo>
                  <a:pt x="448" y="311"/>
                  <a:pt x="439" y="332"/>
                  <a:pt x="423" y="346"/>
                </a:cubicBezTo>
                <a:cubicBezTo>
                  <a:pt x="406" y="360"/>
                  <a:pt x="386" y="367"/>
                  <a:pt x="361" y="367"/>
                </a:cubicBezTo>
                <a:cubicBezTo>
                  <a:pt x="327" y="367"/>
                  <a:pt x="300" y="355"/>
                  <a:pt x="280" y="332"/>
                </a:cubicBezTo>
                <a:cubicBezTo>
                  <a:pt x="261" y="308"/>
                  <a:pt x="251" y="276"/>
                  <a:pt x="251" y="2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8a585c5c08_0_1" title="Chart"/>
          <p:cNvPicPr preferRelativeResize="0"/>
          <p:nvPr/>
        </p:nvPicPr>
        <p:blipFill rotWithShape="1">
          <a:blip r:embed="rId3">
            <a:alphaModFix/>
          </a:blip>
          <a:srcRect b="12183" l="21157" r="20972" t="13071"/>
          <a:stretch/>
        </p:blipFill>
        <p:spPr>
          <a:xfrm>
            <a:off x="6019800" y="1848200"/>
            <a:ext cx="4165074" cy="33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8a585c5c08_0_1"/>
          <p:cNvSpPr/>
          <p:nvPr/>
        </p:nvSpPr>
        <p:spPr>
          <a:xfrm>
            <a:off x="0" y="0"/>
            <a:ext cx="5250656" cy="5516690"/>
          </a:xfrm>
          <a:custGeom>
            <a:rect b="b" l="l" r="r" t="t"/>
            <a:pathLst>
              <a:path extrusionOk="0" h="5003800" w="4762500">
                <a:moveTo>
                  <a:pt x="0" y="0"/>
                </a:moveTo>
                <a:lnTo>
                  <a:pt x="3923168" y="0"/>
                </a:lnTo>
                <a:lnTo>
                  <a:pt x="4089686" y="183216"/>
                </a:lnTo>
                <a:cubicBezTo>
                  <a:pt x="4510007" y="692528"/>
                  <a:pt x="4762500" y="1345477"/>
                  <a:pt x="4762500" y="2057400"/>
                </a:cubicBezTo>
                <a:cubicBezTo>
                  <a:pt x="4762500" y="3684652"/>
                  <a:pt x="3443352" y="5003800"/>
                  <a:pt x="1816100" y="5003800"/>
                </a:cubicBezTo>
                <a:cubicBezTo>
                  <a:pt x="1205881" y="5003800"/>
                  <a:pt x="638988" y="4818295"/>
                  <a:pt x="168740" y="4500601"/>
                </a:cubicBezTo>
                <a:lnTo>
                  <a:pt x="0" y="437442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g8a585c5c08_0_1"/>
          <p:cNvPicPr preferRelativeResize="0"/>
          <p:nvPr/>
        </p:nvPicPr>
        <p:blipFill rotWithShape="1">
          <a:blip r:embed="rId4">
            <a:alphaModFix/>
          </a:blip>
          <a:srcRect b="0" l="18274" r="18273" t="0"/>
          <a:stretch/>
        </p:blipFill>
        <p:spPr>
          <a:xfrm>
            <a:off x="0" y="0"/>
            <a:ext cx="4762500" cy="5003800"/>
          </a:xfrm>
          <a:custGeom>
            <a:rect b="b" l="l" r="r" t="t"/>
            <a:pathLst>
              <a:path extrusionOk="0" h="5003800" w="4762500">
                <a:moveTo>
                  <a:pt x="0" y="0"/>
                </a:moveTo>
                <a:lnTo>
                  <a:pt x="3923168" y="0"/>
                </a:lnTo>
                <a:lnTo>
                  <a:pt x="4089686" y="183216"/>
                </a:lnTo>
                <a:cubicBezTo>
                  <a:pt x="4510007" y="692528"/>
                  <a:pt x="4762500" y="1345477"/>
                  <a:pt x="4762500" y="2057400"/>
                </a:cubicBezTo>
                <a:cubicBezTo>
                  <a:pt x="4762500" y="3684652"/>
                  <a:pt x="3443352" y="5003800"/>
                  <a:pt x="1816100" y="5003800"/>
                </a:cubicBezTo>
                <a:cubicBezTo>
                  <a:pt x="1205881" y="5003800"/>
                  <a:pt x="638988" y="4818295"/>
                  <a:pt x="168740" y="4500601"/>
                </a:cubicBezTo>
                <a:lnTo>
                  <a:pt x="0" y="437442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8" name="Google Shape;148;g8a585c5c08_0_1"/>
          <p:cNvSpPr txBox="1"/>
          <p:nvPr>
            <p:ph idx="1" type="body"/>
          </p:nvPr>
        </p:nvSpPr>
        <p:spPr>
          <a:xfrm>
            <a:off x="5777125" y="261925"/>
            <a:ext cx="54996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>
                <a:solidFill>
                  <a:srgbClr val="6AAEDA"/>
                </a:solidFill>
              </a:rPr>
              <a:t>Gran comunidad de la industria de la salud</a:t>
            </a:r>
            <a:endParaRPr>
              <a:solidFill>
                <a:srgbClr val="6AAEDA"/>
              </a:solidFill>
            </a:endParaRPr>
          </a:p>
        </p:txBody>
      </p:sp>
      <p:sp>
        <p:nvSpPr>
          <p:cNvPr id="149" name="Google Shape;149;g8a585c5c08_0_1"/>
          <p:cNvSpPr/>
          <p:nvPr/>
        </p:nvSpPr>
        <p:spPr>
          <a:xfrm>
            <a:off x="2997200" y="3187700"/>
            <a:ext cx="2971500" cy="29715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8a585c5c08_0_1"/>
          <p:cNvSpPr txBox="1"/>
          <p:nvPr/>
        </p:nvSpPr>
        <p:spPr>
          <a:xfrm>
            <a:off x="3529500" y="4397488"/>
            <a:ext cx="1907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4800" u="none" cap="none" strike="noStrike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150 mil</a:t>
            </a:r>
            <a:endParaRPr b="1" i="0" sz="4800" u="none" cap="none" strike="noStrike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usuarios</a:t>
            </a:r>
            <a:endParaRPr b="1" i="0" sz="3600" u="none" cap="none" strike="noStrike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1" name="Google Shape;151;g8a585c5c08_0_1"/>
          <p:cNvSpPr txBox="1"/>
          <p:nvPr/>
        </p:nvSpPr>
        <p:spPr>
          <a:xfrm>
            <a:off x="6199675" y="5140825"/>
            <a:ext cx="48561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comunidad de </a:t>
            </a: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lectores de DiarioSalud.do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componen más de </a:t>
            </a: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150 mil usuarios únicos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 mes que se conectan con nosotros a través de nuestras redes sociales, nuestro portal en Internet y nuestro boletín de noticias diarias.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8a585c5c08_0_1"/>
          <p:cNvSpPr/>
          <p:nvPr/>
        </p:nvSpPr>
        <p:spPr>
          <a:xfrm>
            <a:off x="3338036" y="4661979"/>
            <a:ext cx="285300" cy="285300"/>
          </a:xfrm>
          <a:prstGeom prst="plus">
            <a:avLst>
              <a:gd fmla="val 4162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8a585c5c08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3550" y="3600700"/>
            <a:ext cx="1239100" cy="73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8a585c5c08_0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20725" y="3352100"/>
            <a:ext cx="2147260" cy="10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e0b418705_1_95"/>
          <p:cNvSpPr/>
          <p:nvPr/>
        </p:nvSpPr>
        <p:spPr>
          <a:xfrm>
            <a:off x="0" y="0"/>
            <a:ext cx="5250656" cy="5516690"/>
          </a:xfrm>
          <a:custGeom>
            <a:rect b="b" l="l" r="r" t="t"/>
            <a:pathLst>
              <a:path extrusionOk="0" h="5003800" w="4762500">
                <a:moveTo>
                  <a:pt x="0" y="0"/>
                </a:moveTo>
                <a:lnTo>
                  <a:pt x="3923168" y="0"/>
                </a:lnTo>
                <a:lnTo>
                  <a:pt x="4089686" y="183216"/>
                </a:lnTo>
                <a:cubicBezTo>
                  <a:pt x="4510007" y="692528"/>
                  <a:pt x="4762500" y="1345477"/>
                  <a:pt x="4762500" y="2057400"/>
                </a:cubicBezTo>
                <a:cubicBezTo>
                  <a:pt x="4762500" y="3684652"/>
                  <a:pt x="3443352" y="5003800"/>
                  <a:pt x="1816100" y="5003800"/>
                </a:cubicBezTo>
                <a:cubicBezTo>
                  <a:pt x="1205881" y="5003800"/>
                  <a:pt x="638988" y="4818295"/>
                  <a:pt x="168740" y="4500601"/>
                </a:cubicBezTo>
                <a:lnTo>
                  <a:pt x="0" y="437442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6e0b418705_1_95"/>
          <p:cNvPicPr preferRelativeResize="0"/>
          <p:nvPr/>
        </p:nvPicPr>
        <p:blipFill rotWithShape="1">
          <a:blip r:embed="rId3">
            <a:alphaModFix/>
          </a:blip>
          <a:srcRect b="0" l="18274" r="18273" t="0"/>
          <a:stretch/>
        </p:blipFill>
        <p:spPr>
          <a:xfrm>
            <a:off x="0" y="0"/>
            <a:ext cx="4762500" cy="5003800"/>
          </a:xfrm>
          <a:custGeom>
            <a:rect b="b" l="l" r="r" t="t"/>
            <a:pathLst>
              <a:path extrusionOk="0" h="5003800" w="4762500">
                <a:moveTo>
                  <a:pt x="0" y="0"/>
                </a:moveTo>
                <a:lnTo>
                  <a:pt x="3923168" y="0"/>
                </a:lnTo>
                <a:lnTo>
                  <a:pt x="4089686" y="183216"/>
                </a:lnTo>
                <a:cubicBezTo>
                  <a:pt x="4510007" y="692528"/>
                  <a:pt x="4762500" y="1345477"/>
                  <a:pt x="4762500" y="2057400"/>
                </a:cubicBezTo>
                <a:cubicBezTo>
                  <a:pt x="4762500" y="3684652"/>
                  <a:pt x="3443352" y="5003800"/>
                  <a:pt x="1816100" y="5003800"/>
                </a:cubicBezTo>
                <a:cubicBezTo>
                  <a:pt x="1205881" y="5003800"/>
                  <a:pt x="638988" y="4818295"/>
                  <a:pt x="168740" y="4500601"/>
                </a:cubicBezTo>
                <a:lnTo>
                  <a:pt x="0" y="437442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1" name="Google Shape;161;g6e0b418705_1_95"/>
          <p:cNvSpPr txBox="1"/>
          <p:nvPr>
            <p:ph idx="1" type="body"/>
          </p:nvPr>
        </p:nvSpPr>
        <p:spPr>
          <a:xfrm>
            <a:off x="5777125" y="261925"/>
            <a:ext cx="54996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>
                <a:solidFill>
                  <a:schemeClr val="accent1"/>
                </a:solidFill>
              </a:rPr>
              <a:t>Gran comunidad de la industria de la salud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2" name="Google Shape;162;g6e0b418705_1_95"/>
          <p:cNvSpPr/>
          <p:nvPr/>
        </p:nvSpPr>
        <p:spPr>
          <a:xfrm>
            <a:off x="2997200" y="3187700"/>
            <a:ext cx="2971800" cy="2971800"/>
          </a:xfrm>
          <a:prstGeom prst="ellipse">
            <a:avLst/>
          </a:prstGeom>
          <a:gradFill>
            <a:gsLst>
              <a:gs pos="0">
                <a:srgbClr val="4E29AA"/>
              </a:gs>
              <a:gs pos="100000">
                <a:srgbClr val="1E123D"/>
              </a:gs>
            </a:gsLst>
            <a:lin ang="5400012" scaled="0"/>
          </a:gradFill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6e0b418705_1_95"/>
          <p:cNvSpPr txBox="1"/>
          <p:nvPr/>
        </p:nvSpPr>
        <p:spPr>
          <a:xfrm>
            <a:off x="3529500" y="4549888"/>
            <a:ext cx="1907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48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70</a:t>
            </a:r>
            <a:r>
              <a:rPr b="1" i="0" lang="en-US" sz="4800" u="none" cap="none" strike="noStrike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%</a:t>
            </a:r>
            <a:endParaRPr b="1" i="0" sz="4800" u="none" cap="none" strike="noStrike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doctores</a:t>
            </a:r>
            <a:endParaRPr b="1" i="0" sz="3600" u="none" cap="none" strike="noStrike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64" name="Google Shape;164;g6e0b418705_1_95" title="Chart"/>
          <p:cNvPicPr preferRelativeResize="0"/>
          <p:nvPr/>
        </p:nvPicPr>
        <p:blipFill rotWithShape="1">
          <a:blip r:embed="rId4">
            <a:alphaModFix/>
          </a:blip>
          <a:srcRect b="0" l="3785" r="26755" t="0"/>
          <a:stretch/>
        </p:blipFill>
        <p:spPr>
          <a:xfrm>
            <a:off x="6203275" y="1583125"/>
            <a:ext cx="4290301" cy="382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6e0b418705_1_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8950" y="5235150"/>
            <a:ext cx="4415950" cy="150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6e0b418705_1_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22500" y="3547375"/>
            <a:ext cx="1721100" cy="1002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e64142c32_0_1"/>
          <p:cNvSpPr/>
          <p:nvPr/>
        </p:nvSpPr>
        <p:spPr>
          <a:xfrm>
            <a:off x="0" y="0"/>
            <a:ext cx="5250656" cy="5516690"/>
          </a:xfrm>
          <a:custGeom>
            <a:rect b="b" l="l" r="r" t="t"/>
            <a:pathLst>
              <a:path extrusionOk="0" h="5003800" w="4762500">
                <a:moveTo>
                  <a:pt x="0" y="0"/>
                </a:moveTo>
                <a:lnTo>
                  <a:pt x="3923168" y="0"/>
                </a:lnTo>
                <a:lnTo>
                  <a:pt x="4089686" y="183216"/>
                </a:lnTo>
                <a:cubicBezTo>
                  <a:pt x="4510007" y="692528"/>
                  <a:pt x="4762500" y="1345477"/>
                  <a:pt x="4762500" y="2057400"/>
                </a:cubicBezTo>
                <a:cubicBezTo>
                  <a:pt x="4762500" y="3684652"/>
                  <a:pt x="3443352" y="5003800"/>
                  <a:pt x="1816100" y="5003800"/>
                </a:cubicBezTo>
                <a:cubicBezTo>
                  <a:pt x="1205881" y="5003800"/>
                  <a:pt x="638988" y="4818295"/>
                  <a:pt x="168740" y="4500601"/>
                </a:cubicBezTo>
                <a:lnTo>
                  <a:pt x="0" y="437442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g6e64142c32_0_1"/>
          <p:cNvPicPr preferRelativeResize="0"/>
          <p:nvPr/>
        </p:nvPicPr>
        <p:blipFill rotWithShape="1">
          <a:blip r:embed="rId3">
            <a:alphaModFix/>
          </a:blip>
          <a:srcRect b="0" l="18274" r="18273" t="0"/>
          <a:stretch/>
        </p:blipFill>
        <p:spPr>
          <a:xfrm>
            <a:off x="0" y="0"/>
            <a:ext cx="4762500" cy="5003800"/>
          </a:xfrm>
          <a:custGeom>
            <a:rect b="b" l="l" r="r" t="t"/>
            <a:pathLst>
              <a:path extrusionOk="0" h="5003800" w="4762500">
                <a:moveTo>
                  <a:pt x="0" y="0"/>
                </a:moveTo>
                <a:lnTo>
                  <a:pt x="3923168" y="0"/>
                </a:lnTo>
                <a:lnTo>
                  <a:pt x="4089686" y="183216"/>
                </a:lnTo>
                <a:cubicBezTo>
                  <a:pt x="4510007" y="692528"/>
                  <a:pt x="4762500" y="1345477"/>
                  <a:pt x="4762500" y="2057400"/>
                </a:cubicBezTo>
                <a:cubicBezTo>
                  <a:pt x="4762500" y="3684652"/>
                  <a:pt x="3443352" y="5003800"/>
                  <a:pt x="1816100" y="5003800"/>
                </a:cubicBezTo>
                <a:cubicBezTo>
                  <a:pt x="1205881" y="5003800"/>
                  <a:pt x="638988" y="4818295"/>
                  <a:pt x="168740" y="4500601"/>
                </a:cubicBezTo>
                <a:lnTo>
                  <a:pt x="0" y="437442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3" name="Google Shape;173;g6e64142c32_0_1"/>
          <p:cNvSpPr/>
          <p:nvPr/>
        </p:nvSpPr>
        <p:spPr>
          <a:xfrm>
            <a:off x="2997200" y="3187700"/>
            <a:ext cx="2971800" cy="2971800"/>
          </a:xfrm>
          <a:prstGeom prst="ellipse">
            <a:avLst/>
          </a:prstGeom>
          <a:solidFill>
            <a:srgbClr val="FF9900"/>
          </a:solidFill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6e64142c32_0_1"/>
          <p:cNvSpPr txBox="1"/>
          <p:nvPr/>
        </p:nvSpPr>
        <p:spPr>
          <a:xfrm>
            <a:off x="3359300" y="4492900"/>
            <a:ext cx="22476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4800" u="none" cap="none" strike="noStrike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30</a:t>
            </a:r>
            <a:endParaRPr b="1" i="0" sz="4800" u="none" cap="none" strike="noStrike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especialidades médicas</a:t>
            </a:r>
            <a:endParaRPr b="1" i="0" sz="2400" u="none" cap="none" strike="noStrike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75" name="Google Shape;175;g6e64142c32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1276" y="336926"/>
            <a:ext cx="4930800" cy="402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6e64142c32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22500" y="3547375"/>
            <a:ext cx="1721100" cy="1002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6e64142c32_0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11275" y="4473700"/>
            <a:ext cx="4930800" cy="2038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6eaddaac87_0_186"/>
          <p:cNvPicPr preferRelativeResize="0"/>
          <p:nvPr/>
        </p:nvPicPr>
        <p:blipFill rotWithShape="1">
          <a:blip r:embed="rId3">
            <a:alphaModFix/>
          </a:blip>
          <a:srcRect b="0" l="15591" r="39229" t="0"/>
          <a:stretch/>
        </p:blipFill>
        <p:spPr>
          <a:xfrm>
            <a:off x="6972300" y="0"/>
            <a:ext cx="5753100" cy="6858000"/>
          </a:xfrm>
          <a:custGeom>
            <a:rect b="b" l="l" r="r" t="t"/>
            <a:pathLst>
              <a:path extrusionOk="0" h="6858000" w="5753100">
                <a:moveTo>
                  <a:pt x="0" y="0"/>
                </a:moveTo>
                <a:lnTo>
                  <a:pt x="1066800" y="0"/>
                </a:lnTo>
                <a:lnTo>
                  <a:pt x="1741804" y="0"/>
                </a:lnTo>
                <a:lnTo>
                  <a:pt x="5753100" y="0"/>
                </a:lnTo>
                <a:lnTo>
                  <a:pt x="5753100" y="6858000"/>
                </a:lnTo>
                <a:lnTo>
                  <a:pt x="1741804" y="6858000"/>
                </a:lnTo>
                <a:lnTo>
                  <a:pt x="1066800" y="6858000"/>
                </a:lnTo>
                <a:lnTo>
                  <a:pt x="0" y="6858000"/>
                </a:lnTo>
                <a:lnTo>
                  <a:pt x="887096" y="3429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3" name="Google Shape;183;g6eaddaac87_0_186"/>
          <p:cNvSpPr/>
          <p:nvPr/>
        </p:nvSpPr>
        <p:spPr>
          <a:xfrm>
            <a:off x="6919175" y="0"/>
            <a:ext cx="2628900" cy="6858000"/>
          </a:xfrm>
          <a:custGeom>
            <a:rect b="b" l="l" r="r" t="t"/>
            <a:pathLst>
              <a:path extrusionOk="0" h="6858000" w="2628900">
                <a:moveTo>
                  <a:pt x="0" y="0"/>
                </a:moveTo>
                <a:lnTo>
                  <a:pt x="1741804" y="0"/>
                </a:lnTo>
                <a:lnTo>
                  <a:pt x="2628900" y="3429000"/>
                </a:lnTo>
                <a:lnTo>
                  <a:pt x="1741804" y="6858000"/>
                </a:lnTo>
                <a:lnTo>
                  <a:pt x="0" y="6858000"/>
                </a:lnTo>
                <a:lnTo>
                  <a:pt x="887096" y="3429000"/>
                </a:lnTo>
                <a:close/>
              </a:path>
            </a:pathLst>
          </a:custGeom>
          <a:gradFill>
            <a:gsLst>
              <a:gs pos="0">
                <a:srgbClr val="66CAC5">
                  <a:alpha val="67450"/>
                </a:srgbClr>
              </a:gs>
              <a:gs pos="100000">
                <a:schemeClr val="accent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g6eaddaac87_0_186"/>
          <p:cNvPicPr preferRelativeResize="0"/>
          <p:nvPr/>
        </p:nvPicPr>
        <p:blipFill rotWithShape="1">
          <a:blip r:embed="rId4">
            <a:alphaModFix/>
          </a:blip>
          <a:srcRect b="0" l="1569" r="1559" t="0"/>
          <a:stretch/>
        </p:blipFill>
        <p:spPr>
          <a:xfrm>
            <a:off x="8248650" y="590550"/>
            <a:ext cx="2609850" cy="5657850"/>
          </a:xfrm>
          <a:custGeom>
            <a:rect b="b" l="l" r="r" t="t"/>
            <a:pathLst>
              <a:path extrusionOk="0" h="5657850" w="2609850">
                <a:moveTo>
                  <a:pt x="254017" y="0"/>
                </a:moveTo>
                <a:lnTo>
                  <a:pt x="2355833" y="0"/>
                </a:lnTo>
                <a:cubicBezTo>
                  <a:pt x="2496123" y="0"/>
                  <a:pt x="2609850" y="113727"/>
                  <a:pt x="2609850" y="254017"/>
                </a:cubicBezTo>
                <a:lnTo>
                  <a:pt x="2609850" y="5403833"/>
                </a:lnTo>
                <a:cubicBezTo>
                  <a:pt x="2609850" y="5544123"/>
                  <a:pt x="2496123" y="5657850"/>
                  <a:pt x="2355833" y="5657850"/>
                </a:cubicBezTo>
                <a:lnTo>
                  <a:pt x="254017" y="5657850"/>
                </a:lnTo>
                <a:cubicBezTo>
                  <a:pt x="113727" y="5657850"/>
                  <a:pt x="0" y="5544123"/>
                  <a:pt x="0" y="5403833"/>
                </a:cubicBezTo>
                <a:lnTo>
                  <a:pt x="0" y="254017"/>
                </a:lnTo>
                <a:cubicBezTo>
                  <a:pt x="0" y="113727"/>
                  <a:pt x="113727" y="0"/>
                  <a:pt x="254017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5" name="Google Shape;185;g6eaddaac87_0_186"/>
          <p:cNvSpPr/>
          <p:nvPr/>
        </p:nvSpPr>
        <p:spPr>
          <a:xfrm>
            <a:off x="849357" y="3000475"/>
            <a:ext cx="522600" cy="522600"/>
          </a:xfrm>
          <a:prstGeom prst="ellipse">
            <a:avLst/>
          </a:prstGeom>
          <a:gradFill>
            <a:gsLst>
              <a:gs pos="0">
                <a:srgbClr val="66CAC5">
                  <a:alpha val="67450"/>
                </a:srgbClr>
              </a:gs>
              <a:gs pos="100000">
                <a:srgbClr val="6AAEDA">
                  <a:alpha val="6745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6eaddaac87_0_186"/>
          <p:cNvSpPr txBox="1"/>
          <p:nvPr>
            <p:ph idx="1" type="body"/>
          </p:nvPr>
        </p:nvSpPr>
        <p:spPr>
          <a:xfrm>
            <a:off x="681325" y="556525"/>
            <a:ext cx="5849400" cy="10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>
                <a:solidFill>
                  <a:schemeClr val="accent1"/>
                </a:solidFill>
              </a:rPr>
              <a:t>El medio de salud con más confianza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87" name="Google Shape;187;g6eaddaac87_0_186"/>
          <p:cNvSpPr txBox="1"/>
          <p:nvPr/>
        </p:nvSpPr>
        <p:spPr>
          <a:xfrm>
            <a:off x="681225" y="1853875"/>
            <a:ext cx="57531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informaciones que difundimos impactan directamente a los profesionales que toman decisiones sobre la salud de los dominicanos, por esta razón tratamos las informaciones partiendo de los siguientes principios.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6eaddaac87_0_186"/>
          <p:cNvSpPr/>
          <p:nvPr/>
        </p:nvSpPr>
        <p:spPr>
          <a:xfrm>
            <a:off x="921657" y="3072825"/>
            <a:ext cx="378000" cy="378000"/>
          </a:xfrm>
          <a:prstGeom prst="ellipse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6eaddaac87_0_186"/>
          <p:cNvSpPr txBox="1"/>
          <p:nvPr/>
        </p:nvSpPr>
        <p:spPr>
          <a:xfrm>
            <a:off x="1469132" y="3363024"/>
            <a:ext cx="43959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Confirmando nuestras fuentes y consultando con expertos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6eaddaac87_0_186"/>
          <p:cNvSpPr txBox="1"/>
          <p:nvPr/>
        </p:nvSpPr>
        <p:spPr>
          <a:xfrm>
            <a:off x="1469121" y="3021850"/>
            <a:ext cx="466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C343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Persiguiendo siempre la verdad</a:t>
            </a:r>
            <a:endParaRPr b="1" i="0" sz="2000" u="none" cap="none" strike="noStrike">
              <a:solidFill>
                <a:srgbClr val="0C343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91" name="Google Shape;191;g6eaddaac87_0_186"/>
          <p:cNvSpPr txBox="1"/>
          <p:nvPr/>
        </p:nvSpPr>
        <p:spPr>
          <a:xfrm>
            <a:off x="1469133" y="3757668"/>
            <a:ext cx="400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C343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Siempre siendo objetivos</a:t>
            </a:r>
            <a:endParaRPr b="1" i="0" sz="2000" u="none" cap="none" strike="noStrike">
              <a:solidFill>
                <a:srgbClr val="0C343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92" name="Google Shape;192;g6eaddaac87_0_1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2625" y="443478"/>
            <a:ext cx="2980949" cy="597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6eaddaac87_0_1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60525" y="3993575"/>
            <a:ext cx="2980950" cy="27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6eaddaac87_0_186"/>
          <p:cNvSpPr txBox="1"/>
          <p:nvPr/>
        </p:nvSpPr>
        <p:spPr>
          <a:xfrm>
            <a:off x="1469132" y="4658424"/>
            <a:ext cx="43959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Desde los dueños de clínicas, hasta los camilleros.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6eaddaac87_0_186"/>
          <p:cNvSpPr txBox="1"/>
          <p:nvPr/>
        </p:nvSpPr>
        <p:spPr>
          <a:xfrm>
            <a:off x="1469125" y="4317250"/>
            <a:ext cx="432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C343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Dar voz a todos en nuestra comunidad</a:t>
            </a:r>
            <a:endParaRPr b="1" i="0" sz="2000" u="none" cap="none" strike="noStrike">
              <a:solidFill>
                <a:srgbClr val="0C343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96" name="Google Shape;196;g6eaddaac87_0_186"/>
          <p:cNvSpPr txBox="1"/>
          <p:nvPr/>
        </p:nvSpPr>
        <p:spPr>
          <a:xfrm>
            <a:off x="1469123" y="5053075"/>
            <a:ext cx="481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C343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Con el respeto debido, sin sensacionalismos</a:t>
            </a:r>
            <a:endParaRPr b="1" i="0" sz="2000" u="none" cap="none" strike="noStrike">
              <a:solidFill>
                <a:srgbClr val="0C343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97" name="Google Shape;197;g6eaddaac87_0_186"/>
          <p:cNvSpPr txBox="1"/>
          <p:nvPr/>
        </p:nvSpPr>
        <p:spPr>
          <a:xfrm>
            <a:off x="1469123" y="6080050"/>
            <a:ext cx="53508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que los demás integrantes se motiven a seguir brindando lo mejor de sí para mejorar la salud de los dominicanos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6eaddaac87_0_186"/>
          <p:cNvSpPr txBox="1"/>
          <p:nvPr/>
        </p:nvSpPr>
        <p:spPr>
          <a:xfrm>
            <a:off x="1469125" y="5738875"/>
            <a:ext cx="57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C343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Siempre exponiendo lo mejor de nuestra comunidad</a:t>
            </a:r>
            <a:endParaRPr b="1" i="0" sz="2000" u="none" cap="none" strike="noStrike">
              <a:solidFill>
                <a:srgbClr val="0C343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99" name="Google Shape;199;g6eaddaac87_0_186"/>
          <p:cNvSpPr/>
          <p:nvPr/>
        </p:nvSpPr>
        <p:spPr>
          <a:xfrm>
            <a:off x="849357" y="3686275"/>
            <a:ext cx="522600" cy="522600"/>
          </a:xfrm>
          <a:prstGeom prst="ellipse">
            <a:avLst/>
          </a:prstGeom>
          <a:gradFill>
            <a:gsLst>
              <a:gs pos="0">
                <a:srgbClr val="66CAC5">
                  <a:alpha val="67450"/>
                </a:srgbClr>
              </a:gs>
              <a:gs pos="100000">
                <a:srgbClr val="6AAEDA">
                  <a:alpha val="6745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6eaddaac87_0_186"/>
          <p:cNvSpPr/>
          <p:nvPr/>
        </p:nvSpPr>
        <p:spPr>
          <a:xfrm>
            <a:off x="921657" y="3758625"/>
            <a:ext cx="378000" cy="378000"/>
          </a:xfrm>
          <a:prstGeom prst="ellipse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6eaddaac87_0_186"/>
          <p:cNvSpPr/>
          <p:nvPr/>
        </p:nvSpPr>
        <p:spPr>
          <a:xfrm>
            <a:off x="849357" y="4372075"/>
            <a:ext cx="522600" cy="522600"/>
          </a:xfrm>
          <a:prstGeom prst="ellipse">
            <a:avLst/>
          </a:prstGeom>
          <a:gradFill>
            <a:gsLst>
              <a:gs pos="0">
                <a:srgbClr val="66CAC5">
                  <a:alpha val="67450"/>
                </a:srgbClr>
              </a:gs>
              <a:gs pos="100000">
                <a:srgbClr val="6AAEDA">
                  <a:alpha val="6745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6eaddaac87_0_186"/>
          <p:cNvSpPr/>
          <p:nvPr/>
        </p:nvSpPr>
        <p:spPr>
          <a:xfrm>
            <a:off x="921657" y="4444425"/>
            <a:ext cx="378000" cy="378000"/>
          </a:xfrm>
          <a:prstGeom prst="ellipse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6eaddaac87_0_186"/>
          <p:cNvSpPr/>
          <p:nvPr/>
        </p:nvSpPr>
        <p:spPr>
          <a:xfrm>
            <a:off x="849357" y="5057875"/>
            <a:ext cx="522600" cy="522600"/>
          </a:xfrm>
          <a:prstGeom prst="ellipse">
            <a:avLst/>
          </a:prstGeom>
          <a:gradFill>
            <a:gsLst>
              <a:gs pos="0">
                <a:srgbClr val="66CAC5">
                  <a:alpha val="67450"/>
                </a:srgbClr>
              </a:gs>
              <a:gs pos="100000">
                <a:srgbClr val="6AAEDA">
                  <a:alpha val="6745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6eaddaac87_0_186"/>
          <p:cNvSpPr/>
          <p:nvPr/>
        </p:nvSpPr>
        <p:spPr>
          <a:xfrm>
            <a:off x="921657" y="5130225"/>
            <a:ext cx="378000" cy="378000"/>
          </a:xfrm>
          <a:prstGeom prst="ellipse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6eaddaac87_0_186"/>
          <p:cNvSpPr/>
          <p:nvPr/>
        </p:nvSpPr>
        <p:spPr>
          <a:xfrm>
            <a:off x="849357" y="5743675"/>
            <a:ext cx="522600" cy="522600"/>
          </a:xfrm>
          <a:prstGeom prst="ellipse">
            <a:avLst/>
          </a:prstGeom>
          <a:gradFill>
            <a:gsLst>
              <a:gs pos="0">
                <a:srgbClr val="66CAC5">
                  <a:alpha val="67450"/>
                </a:srgbClr>
              </a:gs>
              <a:gs pos="100000">
                <a:srgbClr val="6AAEDA">
                  <a:alpha val="6745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6eaddaac87_0_186"/>
          <p:cNvSpPr/>
          <p:nvPr/>
        </p:nvSpPr>
        <p:spPr>
          <a:xfrm>
            <a:off x="921657" y="5816025"/>
            <a:ext cx="378000" cy="378000"/>
          </a:xfrm>
          <a:prstGeom prst="ellipse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54a441281_0_0"/>
          <p:cNvSpPr/>
          <p:nvPr/>
        </p:nvSpPr>
        <p:spPr>
          <a:xfrm>
            <a:off x="7724400" y="2204000"/>
            <a:ext cx="1608000" cy="84000"/>
          </a:xfrm>
          <a:prstGeom prst="rect">
            <a:avLst/>
          </a:prstGeom>
          <a:solidFill>
            <a:srgbClr val="6ED9D3">
              <a:alpha val="34509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c54a441281_0_0"/>
          <p:cNvSpPr/>
          <p:nvPr/>
        </p:nvSpPr>
        <p:spPr>
          <a:xfrm flipH="1" rot="5407696">
            <a:off x="5291998" y="4016891"/>
            <a:ext cx="1608004" cy="84001"/>
          </a:xfrm>
          <a:prstGeom prst="rect">
            <a:avLst/>
          </a:prstGeom>
          <a:solidFill>
            <a:srgbClr val="6ED9D3">
              <a:alpha val="34509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c54a441281_0_0"/>
          <p:cNvSpPr/>
          <p:nvPr/>
        </p:nvSpPr>
        <p:spPr>
          <a:xfrm flipH="1" rot="2453053">
            <a:off x="7784986" y="4246781"/>
            <a:ext cx="1607865" cy="84018"/>
          </a:xfrm>
          <a:prstGeom prst="rect">
            <a:avLst/>
          </a:prstGeom>
          <a:solidFill>
            <a:srgbClr val="6ED9D3">
              <a:alpha val="34509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c54a441281_0_0"/>
          <p:cNvSpPr/>
          <p:nvPr/>
        </p:nvSpPr>
        <p:spPr>
          <a:xfrm rot="-2453053">
            <a:off x="2774694" y="4246781"/>
            <a:ext cx="1607865" cy="84018"/>
          </a:xfrm>
          <a:prstGeom prst="rect">
            <a:avLst/>
          </a:prstGeom>
          <a:solidFill>
            <a:srgbClr val="6ED9D3">
              <a:alpha val="34509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c54a441281_0_0"/>
          <p:cNvSpPr/>
          <p:nvPr/>
        </p:nvSpPr>
        <p:spPr>
          <a:xfrm>
            <a:off x="3069867" y="2204000"/>
            <a:ext cx="1608000" cy="84000"/>
          </a:xfrm>
          <a:prstGeom prst="rect">
            <a:avLst/>
          </a:prstGeom>
          <a:solidFill>
            <a:srgbClr val="6ED9D3">
              <a:alpha val="34509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c54a441281_0_0"/>
          <p:cNvSpPr/>
          <p:nvPr/>
        </p:nvSpPr>
        <p:spPr>
          <a:xfrm>
            <a:off x="8413467" y="4452633"/>
            <a:ext cx="3256800" cy="2066400"/>
          </a:xfrm>
          <a:prstGeom prst="roundRect">
            <a:avLst>
              <a:gd fmla="val 16667" name="adj"/>
            </a:avLst>
          </a:prstGeom>
          <a:solidFill>
            <a:srgbClr val="F4B4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c54a441281_0_0"/>
          <p:cNvSpPr/>
          <p:nvPr/>
        </p:nvSpPr>
        <p:spPr>
          <a:xfrm>
            <a:off x="8559267" y="1260000"/>
            <a:ext cx="3256800" cy="1779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c54a441281_0_0"/>
          <p:cNvSpPr/>
          <p:nvPr/>
        </p:nvSpPr>
        <p:spPr>
          <a:xfrm>
            <a:off x="4467600" y="4655667"/>
            <a:ext cx="3256800" cy="1718400"/>
          </a:xfrm>
          <a:prstGeom prst="roundRect">
            <a:avLst>
              <a:gd fmla="val 16667" name="adj"/>
            </a:avLst>
          </a:prstGeom>
          <a:solidFill>
            <a:srgbClr val="1C458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c54a441281_0_0"/>
          <p:cNvSpPr/>
          <p:nvPr/>
        </p:nvSpPr>
        <p:spPr>
          <a:xfrm>
            <a:off x="373900" y="1260000"/>
            <a:ext cx="3256800" cy="1718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c54a441281_0_0"/>
          <p:cNvSpPr txBox="1"/>
          <p:nvPr>
            <p:ph idx="1" type="body"/>
          </p:nvPr>
        </p:nvSpPr>
        <p:spPr>
          <a:xfrm>
            <a:off x="3179417" y="-365129"/>
            <a:ext cx="54996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000">
                <a:solidFill>
                  <a:schemeClr val="accent1"/>
                </a:solidFill>
              </a:rPr>
              <a:t>Nuestro Medio</a:t>
            </a:r>
            <a:endParaRPr sz="4000">
              <a:solidFill>
                <a:schemeClr val="accent1"/>
              </a:solidFill>
            </a:endParaRPr>
          </a:p>
        </p:txBody>
      </p:sp>
      <p:grpSp>
        <p:nvGrpSpPr>
          <p:cNvPr id="221" name="Google Shape;221;gc54a441281_0_0"/>
          <p:cNvGrpSpPr/>
          <p:nvPr/>
        </p:nvGrpSpPr>
        <p:grpSpPr>
          <a:xfrm>
            <a:off x="1342999" y="459211"/>
            <a:ext cx="1276368" cy="1273168"/>
            <a:chOff x="1024275" y="670350"/>
            <a:chExt cx="957300" cy="954900"/>
          </a:xfrm>
        </p:grpSpPr>
        <p:sp>
          <p:nvSpPr>
            <p:cNvPr id="222" name="Google Shape;222;gc54a441281_0_0"/>
            <p:cNvSpPr/>
            <p:nvPr/>
          </p:nvSpPr>
          <p:spPr>
            <a:xfrm>
              <a:off x="1024275" y="670350"/>
              <a:ext cx="954900" cy="954900"/>
            </a:xfrm>
            <a:prstGeom prst="ellipse">
              <a:avLst/>
            </a:pr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c54a441281_0_0"/>
            <p:cNvSpPr txBox="1"/>
            <p:nvPr/>
          </p:nvSpPr>
          <p:spPr>
            <a:xfrm>
              <a:off x="1048275" y="968150"/>
              <a:ext cx="933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700" u="none" cap="none" strike="noStrike">
                  <a:solidFill>
                    <a:schemeClr val="lt2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rPr>
                <a:t>Boletin</a:t>
              </a:r>
              <a:endParaRPr b="1" i="0" sz="1500" u="none" cap="none" strike="noStrike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</p:grpSp>
      <p:sp>
        <p:nvSpPr>
          <p:cNvPr id="224" name="Google Shape;224;gc54a441281_0_0"/>
          <p:cNvSpPr/>
          <p:nvPr/>
        </p:nvSpPr>
        <p:spPr>
          <a:xfrm>
            <a:off x="5459400" y="5474967"/>
            <a:ext cx="1273200" cy="1273200"/>
          </a:xfrm>
          <a:prstGeom prst="ellipse">
            <a:avLst/>
          </a:prstGeom>
          <a:gradFill>
            <a:gsLst>
              <a:gs pos="0">
                <a:srgbClr val="4E29AA"/>
              </a:gs>
              <a:gs pos="100000">
                <a:srgbClr val="1E123D"/>
              </a:gs>
            </a:gsLst>
            <a:path path="circle">
              <a:fillToRect b="50%" l="50%" r="50%" t="50%"/>
            </a:path>
            <a:tileRect/>
          </a:gradFill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c54a441281_0_0"/>
          <p:cNvSpPr txBox="1"/>
          <p:nvPr/>
        </p:nvSpPr>
        <p:spPr>
          <a:xfrm>
            <a:off x="5334513" y="5911567"/>
            <a:ext cx="15501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300" u="none" cap="none" strike="noStrike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EVENTOS</a:t>
            </a:r>
            <a:endParaRPr b="1" i="0" sz="1100" u="none" cap="none" strike="noStrike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226" name="Google Shape;226;gc54a441281_0_0"/>
          <p:cNvGrpSpPr/>
          <p:nvPr/>
        </p:nvGrpSpPr>
        <p:grpSpPr>
          <a:xfrm>
            <a:off x="9550810" y="459209"/>
            <a:ext cx="1273168" cy="1273168"/>
            <a:chOff x="7743700" y="733650"/>
            <a:chExt cx="954900" cy="954900"/>
          </a:xfrm>
        </p:grpSpPr>
        <p:sp>
          <p:nvSpPr>
            <p:cNvPr id="227" name="Google Shape;227;gc54a441281_0_0"/>
            <p:cNvSpPr/>
            <p:nvPr/>
          </p:nvSpPr>
          <p:spPr>
            <a:xfrm>
              <a:off x="7743700" y="733650"/>
              <a:ext cx="954900" cy="954900"/>
            </a:xfrm>
            <a:prstGeom prst="ellipse">
              <a:avLst/>
            </a:prstGeom>
            <a:gradFill>
              <a:gsLst>
                <a:gs pos="0">
                  <a:srgbClr val="DB0000"/>
                </a:gs>
                <a:gs pos="100000">
                  <a:srgbClr val="540303"/>
                </a:gs>
              </a:gsLst>
              <a:lin ang="5400012" scaled="0"/>
            </a:gra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c54a441281_0_0"/>
            <p:cNvSpPr txBox="1"/>
            <p:nvPr/>
          </p:nvSpPr>
          <p:spPr>
            <a:xfrm>
              <a:off x="7822000" y="1031450"/>
              <a:ext cx="798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700" u="none" cap="none" strike="noStrike">
                  <a:solidFill>
                    <a:schemeClr val="lt2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rPr>
                <a:t>Social</a:t>
              </a:r>
              <a:endParaRPr b="1" i="0" sz="1500" u="none" cap="none" strike="noStrike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</p:grpSp>
      <p:sp>
        <p:nvSpPr>
          <p:cNvPr id="229" name="Google Shape;229;gc54a441281_0_0"/>
          <p:cNvSpPr/>
          <p:nvPr/>
        </p:nvSpPr>
        <p:spPr>
          <a:xfrm>
            <a:off x="605734" y="1810367"/>
            <a:ext cx="743700" cy="642000"/>
          </a:xfrm>
          <a:prstGeom prst="roundRect">
            <a:avLst>
              <a:gd fmla="val 16667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gc54a44128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234" y="1901000"/>
            <a:ext cx="582599" cy="46073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c54a441281_0_0"/>
          <p:cNvSpPr txBox="1"/>
          <p:nvPr/>
        </p:nvSpPr>
        <p:spPr>
          <a:xfrm>
            <a:off x="1626133" y="1753600"/>
            <a:ext cx="1692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37,000</a:t>
            </a:r>
            <a:endParaRPr b="1" i="0" sz="1500" u="none" cap="none" strike="noStrike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2" name="Google Shape;232;gc54a441281_0_0"/>
          <p:cNvSpPr/>
          <p:nvPr/>
        </p:nvSpPr>
        <p:spPr>
          <a:xfrm>
            <a:off x="490167" y="4452617"/>
            <a:ext cx="3256800" cy="20664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" name="Google Shape;233;gc54a441281_0_0"/>
          <p:cNvGrpSpPr/>
          <p:nvPr/>
        </p:nvGrpSpPr>
        <p:grpSpPr>
          <a:xfrm>
            <a:off x="255037" y="3766773"/>
            <a:ext cx="1273168" cy="1273168"/>
            <a:chOff x="-109775" y="3330800"/>
            <a:chExt cx="954900" cy="954900"/>
          </a:xfrm>
        </p:grpSpPr>
        <p:sp>
          <p:nvSpPr>
            <p:cNvPr id="234" name="Google Shape;234;gc54a441281_0_0"/>
            <p:cNvSpPr/>
            <p:nvPr/>
          </p:nvSpPr>
          <p:spPr>
            <a:xfrm>
              <a:off x="-109775" y="3330800"/>
              <a:ext cx="954900" cy="954900"/>
            </a:xfrm>
            <a:prstGeom prst="ellipse">
              <a:avLst/>
            </a:prstGeom>
            <a:gradFill>
              <a:gsLst>
                <a:gs pos="0">
                  <a:srgbClr val="FFC002"/>
                </a:gs>
                <a:gs pos="100000">
                  <a:srgbClr val="795B04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c54a441281_0_0"/>
            <p:cNvSpPr txBox="1"/>
            <p:nvPr/>
          </p:nvSpPr>
          <p:spPr>
            <a:xfrm>
              <a:off x="-9577" y="3631634"/>
              <a:ext cx="7545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700" u="none" cap="none" strike="noStrike">
                  <a:solidFill>
                    <a:schemeClr val="lt2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rPr>
                <a:t>WEB</a:t>
              </a:r>
              <a:endParaRPr b="1" i="0" sz="1500" u="none" cap="none" strike="noStrike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</p:grpSp>
      <p:sp>
        <p:nvSpPr>
          <p:cNvPr id="236" name="Google Shape;236;gc54a441281_0_0"/>
          <p:cNvSpPr txBox="1"/>
          <p:nvPr/>
        </p:nvSpPr>
        <p:spPr>
          <a:xfrm>
            <a:off x="6069633" y="4733746"/>
            <a:ext cx="18729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3300" u="none" cap="none" strike="noStrik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112 mil</a:t>
            </a:r>
            <a:endParaRPr b="1" i="0" sz="900" u="none" cap="none" strike="noStrike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37" name="Google Shape;237;gc54a44128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8600" y="1018916"/>
            <a:ext cx="4392767" cy="317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c54a441281_0_0"/>
          <p:cNvPicPr preferRelativeResize="0"/>
          <p:nvPr/>
        </p:nvPicPr>
        <p:blipFill rotWithShape="1">
          <a:blip r:embed="rId5">
            <a:alphaModFix/>
          </a:blip>
          <a:srcRect b="0" l="1569" r="1559" t="0"/>
          <a:stretch/>
        </p:blipFill>
        <p:spPr>
          <a:xfrm>
            <a:off x="2218522" y="4682490"/>
            <a:ext cx="1311450" cy="2843070"/>
          </a:xfrm>
          <a:custGeom>
            <a:rect b="b" l="l" r="r" t="t"/>
            <a:pathLst>
              <a:path extrusionOk="0" h="5657850" w="2609850">
                <a:moveTo>
                  <a:pt x="254017" y="0"/>
                </a:moveTo>
                <a:lnTo>
                  <a:pt x="2355833" y="0"/>
                </a:lnTo>
                <a:cubicBezTo>
                  <a:pt x="2496123" y="0"/>
                  <a:pt x="2609850" y="113727"/>
                  <a:pt x="2609850" y="254017"/>
                </a:cubicBezTo>
                <a:lnTo>
                  <a:pt x="2609850" y="5403833"/>
                </a:lnTo>
                <a:cubicBezTo>
                  <a:pt x="2609850" y="5544123"/>
                  <a:pt x="2496123" y="5657850"/>
                  <a:pt x="2355833" y="5657850"/>
                </a:cubicBezTo>
                <a:lnTo>
                  <a:pt x="254017" y="5657850"/>
                </a:lnTo>
                <a:cubicBezTo>
                  <a:pt x="113727" y="5657850"/>
                  <a:pt x="0" y="5544123"/>
                  <a:pt x="0" y="5403833"/>
                </a:cubicBezTo>
                <a:lnTo>
                  <a:pt x="0" y="254017"/>
                </a:lnTo>
                <a:cubicBezTo>
                  <a:pt x="0" y="113727"/>
                  <a:pt x="113727" y="0"/>
                  <a:pt x="254017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39" name="Google Shape;239;gc54a441281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29900" y="4608443"/>
            <a:ext cx="1500800" cy="300624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c54a441281_0_0"/>
          <p:cNvSpPr txBox="1"/>
          <p:nvPr/>
        </p:nvSpPr>
        <p:spPr>
          <a:xfrm>
            <a:off x="617567" y="5770250"/>
            <a:ext cx="1500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3200" u="none" cap="none" strike="noStrike">
                <a:solidFill>
                  <a:srgbClr val="0066C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95,000</a:t>
            </a:r>
            <a:endParaRPr b="1" i="0" sz="700" u="none" cap="none" strike="noStrike">
              <a:solidFill>
                <a:srgbClr val="0066CC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41" name="Google Shape;241;gc54a441281_0_0"/>
          <p:cNvSpPr/>
          <p:nvPr/>
        </p:nvSpPr>
        <p:spPr>
          <a:xfrm>
            <a:off x="991567" y="5179633"/>
            <a:ext cx="743700" cy="642000"/>
          </a:xfrm>
          <a:prstGeom prst="roundRect">
            <a:avLst>
              <a:gd fmla="val 16667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c54a441281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2400" y="5313665"/>
            <a:ext cx="641933" cy="373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c54a441281_0_0"/>
          <p:cNvSpPr txBox="1"/>
          <p:nvPr/>
        </p:nvSpPr>
        <p:spPr>
          <a:xfrm>
            <a:off x="9703733" y="1775400"/>
            <a:ext cx="1872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3900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50</a:t>
            </a:r>
            <a:r>
              <a:rPr b="1" i="0" lang="en-US" sz="39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,000</a:t>
            </a:r>
            <a:endParaRPr b="1" i="0" sz="1300" u="none" cap="none" strike="noStrike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44" name="Google Shape;244;gc54a441281_0_0"/>
          <p:cNvSpPr/>
          <p:nvPr/>
        </p:nvSpPr>
        <p:spPr>
          <a:xfrm>
            <a:off x="8807467" y="1819800"/>
            <a:ext cx="743700" cy="642000"/>
          </a:xfrm>
          <a:prstGeom prst="roundRect">
            <a:avLst>
              <a:gd fmla="val 16667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gc54a441281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58300" y="1953831"/>
            <a:ext cx="641933" cy="373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c54a441281_0_0"/>
          <p:cNvSpPr/>
          <p:nvPr/>
        </p:nvSpPr>
        <p:spPr>
          <a:xfrm>
            <a:off x="9602136" y="1998212"/>
            <a:ext cx="285300" cy="285300"/>
          </a:xfrm>
          <a:prstGeom prst="plus">
            <a:avLst>
              <a:gd fmla="val 4162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gc54a441281_0_0"/>
          <p:cNvGrpSpPr/>
          <p:nvPr/>
        </p:nvGrpSpPr>
        <p:grpSpPr>
          <a:xfrm>
            <a:off x="8996354" y="4802768"/>
            <a:ext cx="743581" cy="641987"/>
            <a:chOff x="389875" y="1926063"/>
            <a:chExt cx="557700" cy="481502"/>
          </a:xfrm>
        </p:grpSpPr>
        <p:sp>
          <p:nvSpPr>
            <p:cNvPr id="248" name="Google Shape;248;gc54a441281_0_0"/>
            <p:cNvSpPr/>
            <p:nvPr/>
          </p:nvSpPr>
          <p:spPr>
            <a:xfrm>
              <a:off x="389875" y="1926063"/>
              <a:ext cx="557700" cy="481500"/>
            </a:xfrm>
            <a:prstGeom prst="roundRect">
              <a:avLst>
                <a:gd fmla="val 16667" name="adj"/>
              </a:avLst>
            </a:prstGeom>
            <a:solidFill>
              <a:srgbClr val="0066C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9" name="Google Shape;249;gc54a441281_0_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27990" y="1926065"/>
              <a:ext cx="481469" cy="481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gc54a441281_0_0"/>
          <p:cNvSpPr txBox="1"/>
          <p:nvPr/>
        </p:nvSpPr>
        <p:spPr>
          <a:xfrm>
            <a:off x="8271833" y="5834017"/>
            <a:ext cx="21300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66C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VISTAS AL MES</a:t>
            </a:r>
            <a:endParaRPr b="0" i="0" sz="2100" u="none" cap="none" strike="noStrik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c54a441281_0_0"/>
          <p:cNvSpPr txBox="1"/>
          <p:nvPr/>
        </p:nvSpPr>
        <p:spPr>
          <a:xfrm>
            <a:off x="8622367" y="5469650"/>
            <a:ext cx="1500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700" u="none" cap="none" strike="noStrike">
                <a:solidFill>
                  <a:srgbClr val="0066C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260,000</a:t>
            </a:r>
            <a:endParaRPr b="1" i="0" sz="100" u="none" cap="none" strike="noStrike">
              <a:solidFill>
                <a:srgbClr val="0066CC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52" name="Google Shape;252;gc54a441281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2938" y="4784101"/>
            <a:ext cx="790944" cy="46073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c54a441281_0_0"/>
          <p:cNvSpPr/>
          <p:nvPr/>
        </p:nvSpPr>
        <p:spPr>
          <a:xfrm>
            <a:off x="5745436" y="4871879"/>
            <a:ext cx="285300" cy="285300"/>
          </a:xfrm>
          <a:prstGeom prst="plus">
            <a:avLst>
              <a:gd fmla="val 4162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gc54a441281_0_0"/>
          <p:cNvPicPr preferRelativeResize="0"/>
          <p:nvPr/>
        </p:nvPicPr>
        <p:blipFill rotWithShape="1">
          <a:blip r:embed="rId9">
            <a:alphaModFix/>
          </a:blip>
          <a:srcRect b="0" l="0" r="7251" t="0"/>
          <a:stretch/>
        </p:blipFill>
        <p:spPr>
          <a:xfrm>
            <a:off x="9988900" y="4972400"/>
            <a:ext cx="2381134" cy="1522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gc54a441281_0_0"/>
          <p:cNvGrpSpPr/>
          <p:nvPr/>
        </p:nvGrpSpPr>
        <p:grpSpPr>
          <a:xfrm>
            <a:off x="10542629" y="3766791"/>
            <a:ext cx="1273168" cy="1273168"/>
            <a:chOff x="7169675" y="3304525"/>
            <a:chExt cx="954900" cy="954900"/>
          </a:xfrm>
        </p:grpSpPr>
        <p:sp>
          <p:nvSpPr>
            <p:cNvPr id="256" name="Google Shape;256;gc54a441281_0_0"/>
            <p:cNvSpPr/>
            <p:nvPr/>
          </p:nvSpPr>
          <p:spPr>
            <a:xfrm>
              <a:off x="7169675" y="3304525"/>
              <a:ext cx="954900" cy="954900"/>
            </a:xfrm>
            <a:prstGeom prst="ellipse">
              <a:avLst/>
            </a:prstGeom>
            <a:gradFill>
              <a:gsLst>
                <a:gs pos="0">
                  <a:srgbClr val="F48208"/>
                </a:gs>
                <a:gs pos="100000">
                  <a:srgbClr val="703E08"/>
                </a:gs>
              </a:gsLst>
              <a:lin ang="5400012" scaled="0"/>
            </a:gra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c54a441281_0_0"/>
            <p:cNvSpPr txBox="1"/>
            <p:nvPr/>
          </p:nvSpPr>
          <p:spPr>
            <a:xfrm>
              <a:off x="7219775" y="3631975"/>
              <a:ext cx="8547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700" u="none" cap="none" strike="noStrike">
                  <a:solidFill>
                    <a:schemeClr val="lt2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rPr>
                <a:t>TV</a:t>
              </a:r>
              <a:endParaRPr b="1" i="0" sz="1500" u="none" cap="none" strike="noStrike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</p:grpSp>
      <p:sp>
        <p:nvSpPr>
          <p:cNvPr id="258" name="Google Shape;258;gc54a441281_0_0"/>
          <p:cNvSpPr/>
          <p:nvPr/>
        </p:nvSpPr>
        <p:spPr>
          <a:xfrm>
            <a:off x="4459633" y="1200033"/>
            <a:ext cx="3225300" cy="27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-Diario-Salud.png" id="259" name="Google Shape;259;gc54a441281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37289" y="2892033"/>
            <a:ext cx="3092100" cy="874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c54a441281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579867" y="1384040"/>
            <a:ext cx="3030234" cy="147032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c54a441281_0_0"/>
          <p:cNvSpPr txBox="1"/>
          <p:nvPr/>
        </p:nvSpPr>
        <p:spPr>
          <a:xfrm>
            <a:off x="1343008" y="2281292"/>
            <a:ext cx="21300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rgbClr val="0066C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SUSCRIPTORES</a:t>
            </a:r>
            <a:endParaRPr b="0" i="0" sz="2400" u="none" cap="none" strike="noStrik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c54a441281_0_0"/>
          <p:cNvSpPr txBox="1"/>
          <p:nvPr/>
        </p:nvSpPr>
        <p:spPr>
          <a:xfrm>
            <a:off x="255033" y="6160917"/>
            <a:ext cx="21300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rgbClr val="0066C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USUARIOS MENSUAL</a:t>
            </a:r>
            <a:endParaRPr b="0" i="0" sz="2400" u="none" cap="none" strike="noStrik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c54a441281_0_0"/>
          <p:cNvSpPr txBox="1"/>
          <p:nvPr/>
        </p:nvSpPr>
        <p:spPr>
          <a:xfrm>
            <a:off x="5015233" y="5110467"/>
            <a:ext cx="21300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ASISTIERON EN EL 2020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c54a441281_0_0"/>
          <p:cNvSpPr txBox="1"/>
          <p:nvPr/>
        </p:nvSpPr>
        <p:spPr>
          <a:xfrm>
            <a:off x="9446633" y="2233517"/>
            <a:ext cx="21300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SEGUIDORES EN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gc54a441281_0_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703727" y="2645798"/>
            <a:ext cx="1692900" cy="29415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c54a441281_0_0"/>
          <p:cNvSpPr/>
          <p:nvPr/>
        </p:nvSpPr>
        <p:spPr>
          <a:xfrm>
            <a:off x="1503636" y="1963379"/>
            <a:ext cx="285300" cy="285300"/>
          </a:xfrm>
          <a:prstGeom prst="plus">
            <a:avLst>
              <a:gd fmla="val 4162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eaddaac87_0_138"/>
          <p:cNvSpPr/>
          <p:nvPr/>
        </p:nvSpPr>
        <p:spPr>
          <a:xfrm>
            <a:off x="992100" y="3237025"/>
            <a:ext cx="10207800" cy="2679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6eaddaac87_0_138"/>
          <p:cNvSpPr txBox="1"/>
          <p:nvPr>
            <p:ph idx="1" type="body"/>
          </p:nvPr>
        </p:nvSpPr>
        <p:spPr>
          <a:xfrm>
            <a:off x="2531550" y="609700"/>
            <a:ext cx="71289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>
                <a:solidFill>
                  <a:schemeClr val="accent1"/>
                </a:solidFill>
              </a:rPr>
              <a:t>Su mensaje al target deseado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73" name="Google Shape;273;g6eaddaac87_0_138"/>
          <p:cNvSpPr txBox="1"/>
          <p:nvPr/>
        </p:nvSpPr>
        <p:spPr>
          <a:xfrm>
            <a:off x="2227723" y="5296200"/>
            <a:ext cx="277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Medios Tradicionales</a:t>
            </a:r>
            <a:endParaRPr b="1" i="0" sz="2400" u="none" cap="none" strike="noStrike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4" name="Google Shape;274;g6eaddaac87_0_138"/>
          <p:cNvSpPr txBox="1"/>
          <p:nvPr/>
        </p:nvSpPr>
        <p:spPr>
          <a:xfrm>
            <a:off x="7360124" y="5296200"/>
            <a:ext cx="250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En DiarioSalud.do</a:t>
            </a:r>
            <a:endParaRPr b="1" i="0" sz="2400" u="none" cap="none" strike="noStrike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5" name="Google Shape;275;g6eaddaac87_0_138"/>
          <p:cNvSpPr/>
          <p:nvPr/>
        </p:nvSpPr>
        <p:spPr>
          <a:xfrm>
            <a:off x="1906310" y="1628943"/>
            <a:ext cx="3417844" cy="34178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6eaddaac87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4325" y="1104537"/>
            <a:ext cx="3961800" cy="449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6eaddaac87_0_138"/>
          <p:cNvSpPr/>
          <p:nvPr/>
        </p:nvSpPr>
        <p:spPr>
          <a:xfrm>
            <a:off x="6903097" y="1628931"/>
            <a:ext cx="3417844" cy="34178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g6eaddaac87_0_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1125" y="1089593"/>
            <a:ext cx="3961800" cy="4496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"/>
          <p:cNvSpPr/>
          <p:nvPr/>
        </p:nvSpPr>
        <p:spPr>
          <a:xfrm>
            <a:off x="2809876" y="0"/>
            <a:ext cx="9382125" cy="6858000"/>
          </a:xfrm>
          <a:custGeom>
            <a:rect b="b" l="l" r="r" t="t"/>
            <a:pathLst>
              <a:path extrusionOk="0" h="6858000" w="9382125">
                <a:moveTo>
                  <a:pt x="673931" y="0"/>
                </a:moveTo>
                <a:lnTo>
                  <a:pt x="9382125" y="0"/>
                </a:lnTo>
                <a:lnTo>
                  <a:pt x="9382125" y="5967896"/>
                </a:lnTo>
                <a:lnTo>
                  <a:pt x="9224310" y="6150084"/>
                </a:lnTo>
                <a:cubicBezTo>
                  <a:pt x="9042503" y="6350116"/>
                  <a:pt x="8845608" y="6536190"/>
                  <a:pt x="8635424" y="6706506"/>
                </a:cubicBezTo>
                <a:lnTo>
                  <a:pt x="8438436" y="6858000"/>
                </a:lnTo>
                <a:lnTo>
                  <a:pt x="2163438" y="6858000"/>
                </a:lnTo>
                <a:lnTo>
                  <a:pt x="2129192" y="6833647"/>
                </a:lnTo>
                <a:cubicBezTo>
                  <a:pt x="836642" y="5867006"/>
                  <a:pt x="0" y="4324226"/>
                  <a:pt x="0" y="2586038"/>
                </a:cubicBezTo>
                <a:cubicBezTo>
                  <a:pt x="0" y="1671202"/>
                  <a:pt x="231757" y="810496"/>
                  <a:pt x="639761" y="59427"/>
                </a:cubicBezTo>
                <a:lnTo>
                  <a:pt x="673931" y="0"/>
                </a:lnTo>
                <a:close/>
              </a:path>
            </a:pathLst>
          </a:custGeom>
          <a:gradFill>
            <a:gsLst>
              <a:gs pos="0">
                <a:srgbClr val="DADADA">
                  <a:alpha val="21568"/>
                </a:srgbClr>
              </a:gs>
              <a:gs pos="100000">
                <a:srgbClr val="F2F2F2">
                  <a:alpha val="43529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5"/>
          <p:cNvSpPr/>
          <p:nvPr/>
        </p:nvSpPr>
        <p:spPr>
          <a:xfrm>
            <a:off x="-159101" y="1051520"/>
            <a:ext cx="5322848" cy="4907297"/>
          </a:xfrm>
          <a:custGeom>
            <a:rect b="b" l="l" r="r" t="t"/>
            <a:pathLst>
              <a:path extrusionOk="0" h="8504" w="9052">
                <a:moveTo>
                  <a:pt x="1384" y="6548"/>
                </a:moveTo>
                <a:cubicBezTo>
                  <a:pt x="1384" y="6548"/>
                  <a:pt x="0" y="4608"/>
                  <a:pt x="1084" y="2304"/>
                </a:cubicBezTo>
                <a:cubicBezTo>
                  <a:pt x="2168" y="0"/>
                  <a:pt x="7164" y="472"/>
                  <a:pt x="8108" y="2428"/>
                </a:cubicBezTo>
                <a:cubicBezTo>
                  <a:pt x="9052" y="4384"/>
                  <a:pt x="7896" y="8504"/>
                  <a:pt x="5748" y="8488"/>
                </a:cubicBezTo>
                <a:cubicBezTo>
                  <a:pt x="3600" y="8472"/>
                  <a:pt x="2380" y="7540"/>
                  <a:pt x="1384" y="6548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"/>
          <p:cNvSpPr txBox="1"/>
          <p:nvPr>
            <p:ph idx="1" type="body"/>
          </p:nvPr>
        </p:nvSpPr>
        <p:spPr>
          <a:xfrm>
            <a:off x="5092800" y="736175"/>
            <a:ext cx="71268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3409">
                <a:solidFill>
                  <a:schemeClr val="accent1"/>
                </a:solidFill>
              </a:rPr>
              <a:t>Comunidad en atención constante con DiarioSalud.do</a:t>
            </a:r>
            <a:endParaRPr sz="3409">
              <a:solidFill>
                <a:schemeClr val="accent1"/>
              </a:solidFill>
            </a:endParaRPr>
          </a:p>
        </p:txBody>
      </p:sp>
      <p:pic>
        <p:nvPicPr>
          <p:cNvPr id="286" name="Google Shape;286;p5"/>
          <p:cNvPicPr preferRelativeResize="0"/>
          <p:nvPr/>
        </p:nvPicPr>
        <p:blipFill rotWithShape="1">
          <a:blip r:embed="rId3">
            <a:alphaModFix/>
          </a:blip>
          <a:srcRect b="9140" l="4030" r="-4030" t="0"/>
          <a:stretch/>
        </p:blipFill>
        <p:spPr>
          <a:xfrm>
            <a:off x="302401" y="944926"/>
            <a:ext cx="4766842" cy="4926691"/>
          </a:xfrm>
          <a:custGeom>
            <a:rect b="b" l="l" r="r" t="t"/>
            <a:pathLst>
              <a:path extrusionOk="0" h="4489012" w="4343364">
                <a:moveTo>
                  <a:pt x="1653218" y="63"/>
                </a:moveTo>
                <a:cubicBezTo>
                  <a:pt x="2925137" y="14668"/>
                  <a:pt x="4411604" y="2571053"/>
                  <a:pt x="4340938" y="3243288"/>
                </a:cubicBezTo>
                <a:cubicBezTo>
                  <a:pt x="4250487" y="4103748"/>
                  <a:pt x="1089310" y="5189181"/>
                  <a:pt x="279882" y="3883415"/>
                </a:cubicBezTo>
                <a:cubicBezTo>
                  <a:pt x="-529546" y="2577648"/>
                  <a:pt x="674160" y="682779"/>
                  <a:pt x="674160" y="682779"/>
                </a:cubicBezTo>
                <a:cubicBezTo>
                  <a:pt x="957764" y="191160"/>
                  <a:pt x="1297081" y="-4026"/>
                  <a:pt x="1653218" y="63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87" name="Google Shape;287;p5"/>
          <p:cNvGrpSpPr/>
          <p:nvPr/>
        </p:nvGrpSpPr>
        <p:grpSpPr>
          <a:xfrm>
            <a:off x="5321400" y="5618275"/>
            <a:ext cx="6870600" cy="326725"/>
            <a:chOff x="5321400" y="2421450"/>
            <a:chExt cx="6870600" cy="326725"/>
          </a:xfrm>
        </p:grpSpPr>
        <p:sp>
          <p:nvSpPr>
            <p:cNvPr id="288" name="Google Shape;288;p5"/>
            <p:cNvSpPr/>
            <p:nvPr/>
          </p:nvSpPr>
          <p:spPr>
            <a:xfrm>
              <a:off x="5321400" y="2421450"/>
              <a:ext cx="6870600" cy="32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742950" y="2459875"/>
              <a:ext cx="768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5"/>
          <p:cNvGrpSpPr/>
          <p:nvPr/>
        </p:nvGrpSpPr>
        <p:grpSpPr>
          <a:xfrm>
            <a:off x="5321400" y="4143738"/>
            <a:ext cx="6870600" cy="326700"/>
            <a:chOff x="5321400" y="3835875"/>
            <a:chExt cx="6870600" cy="326700"/>
          </a:xfrm>
        </p:grpSpPr>
        <p:sp>
          <p:nvSpPr>
            <p:cNvPr id="291" name="Google Shape;291;p5"/>
            <p:cNvSpPr/>
            <p:nvPr/>
          </p:nvSpPr>
          <p:spPr>
            <a:xfrm>
              <a:off x="5321400" y="3835875"/>
              <a:ext cx="6870600" cy="32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6475925" y="3835875"/>
              <a:ext cx="768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8609525" y="3835875"/>
              <a:ext cx="768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0699575" y="3835875"/>
              <a:ext cx="768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5"/>
          <p:cNvGrpSpPr/>
          <p:nvPr/>
        </p:nvGrpSpPr>
        <p:grpSpPr>
          <a:xfrm>
            <a:off x="5321388" y="2600275"/>
            <a:ext cx="6870600" cy="326700"/>
            <a:chOff x="5328088" y="5264875"/>
            <a:chExt cx="6870600" cy="326700"/>
          </a:xfrm>
        </p:grpSpPr>
        <p:sp>
          <p:nvSpPr>
            <p:cNvPr id="296" name="Google Shape;296;p5"/>
            <p:cNvSpPr/>
            <p:nvPr/>
          </p:nvSpPr>
          <p:spPr>
            <a:xfrm>
              <a:off x="5328088" y="5264875"/>
              <a:ext cx="6870600" cy="32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5445263" y="52836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5770563" y="52836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095863" y="52836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21163" y="52840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746463" y="52840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7071763" y="52840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7397063" y="52834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7722363" y="52834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8047663" y="52834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8372963" y="52838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8698263" y="52838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9023563" y="52838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9348863" y="52833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9674163" y="52833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9999463" y="52833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0324763" y="52837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0650063" y="52837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0975363" y="52837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1300663" y="52831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1625963" y="52831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1951263" y="5283175"/>
              <a:ext cx="229200" cy="2883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" name="Google Shape;318;p5"/>
          <p:cNvSpPr txBox="1"/>
          <p:nvPr/>
        </p:nvSpPr>
        <p:spPr>
          <a:xfrm>
            <a:off x="5316148" y="2926975"/>
            <a:ext cx="188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C343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DiarioSalud.do</a:t>
            </a:r>
            <a:endParaRPr b="1" i="0" sz="2000" u="none" cap="none" strike="noStrike">
              <a:solidFill>
                <a:srgbClr val="0C343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19" name="Google Shape;319;p5"/>
          <p:cNvSpPr txBox="1"/>
          <p:nvPr/>
        </p:nvSpPr>
        <p:spPr>
          <a:xfrm>
            <a:off x="5316148" y="4486575"/>
            <a:ext cx="188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C343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Visita Médica</a:t>
            </a:r>
            <a:endParaRPr b="1" i="0" sz="2000" u="none" cap="none" strike="noStrike">
              <a:solidFill>
                <a:srgbClr val="0C343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20" name="Google Shape;320;p5"/>
          <p:cNvSpPr txBox="1"/>
          <p:nvPr/>
        </p:nvSpPr>
        <p:spPr>
          <a:xfrm>
            <a:off x="5316151" y="5956225"/>
            <a:ext cx="26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C343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Congreso o Conferencia</a:t>
            </a:r>
            <a:endParaRPr b="1" i="0" sz="2000" u="none" cap="none" strike="noStrike">
              <a:solidFill>
                <a:srgbClr val="0C343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21" name="Google Shape;321;p5"/>
          <p:cNvSpPr txBox="1"/>
          <p:nvPr/>
        </p:nvSpPr>
        <p:spPr>
          <a:xfrm>
            <a:off x="8765575" y="6308725"/>
            <a:ext cx="434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C343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AÑO          ATENCION DEL MEDICO</a:t>
            </a:r>
            <a:endParaRPr b="0" i="0" sz="2000" u="none" cap="none" strike="noStrike">
              <a:solidFill>
                <a:srgbClr val="0C343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22" name="Google Shape;322;p5"/>
          <p:cNvSpPr/>
          <p:nvPr/>
        </p:nvSpPr>
        <p:spPr>
          <a:xfrm>
            <a:off x="8477575" y="6345475"/>
            <a:ext cx="288000" cy="32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"/>
          <p:cNvSpPr/>
          <p:nvPr/>
        </p:nvSpPr>
        <p:spPr>
          <a:xfrm>
            <a:off x="9436800" y="6345475"/>
            <a:ext cx="288000" cy="3267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olors 4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6AAEDA"/>
      </a:accent1>
      <a:accent2>
        <a:srgbClr val="66CAC5"/>
      </a:accent2>
      <a:accent3>
        <a:srgbClr val="ED6566"/>
      </a:accent3>
      <a:accent4>
        <a:srgbClr val="FEC444"/>
      </a:accent4>
      <a:accent5>
        <a:srgbClr val="C86DAA"/>
      </a:accent5>
      <a:accent6>
        <a:srgbClr val="92D050"/>
      </a:accent6>
      <a:hlink>
        <a:srgbClr val="A05024"/>
      </a:hlink>
      <a:folHlink>
        <a:srgbClr val="FEC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2018-12-05T18:19:15Z</dcterms:created>
  <dc:creator>Andrian Kurniawan</dc:creator>
</cp:coreProperties>
</file>